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66" r:id="rId2"/>
    <p:sldId id="656" r:id="rId3"/>
    <p:sldId id="648" r:id="rId4"/>
    <p:sldId id="651" r:id="rId5"/>
    <p:sldId id="634" r:id="rId6"/>
    <p:sldId id="608" r:id="rId7"/>
    <p:sldId id="619" r:id="rId8"/>
    <p:sldId id="621" r:id="rId9"/>
    <p:sldId id="624" r:id="rId10"/>
    <p:sldId id="626" r:id="rId11"/>
    <p:sldId id="589" r:id="rId12"/>
    <p:sldId id="606" r:id="rId13"/>
    <p:sldId id="604" r:id="rId14"/>
    <p:sldId id="605" r:id="rId15"/>
    <p:sldId id="650" r:id="rId16"/>
    <p:sldId id="649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672" r:id="rId27"/>
    <p:sldId id="657" r:id="rId28"/>
    <p:sldId id="681" r:id="rId29"/>
    <p:sldId id="677" r:id="rId30"/>
    <p:sldId id="678" r:id="rId31"/>
    <p:sldId id="679" r:id="rId32"/>
    <p:sldId id="667" r:id="rId33"/>
    <p:sldId id="668" r:id="rId34"/>
    <p:sldId id="662" r:id="rId35"/>
    <p:sldId id="663" r:id="rId36"/>
    <p:sldId id="664" r:id="rId37"/>
    <p:sldId id="665" r:id="rId38"/>
    <p:sldId id="666" r:id="rId39"/>
    <p:sldId id="669" r:id="rId40"/>
    <p:sldId id="670" r:id="rId41"/>
    <p:sldId id="680" r:id="rId42"/>
    <p:sldId id="673" r:id="rId43"/>
    <p:sldId id="674" r:id="rId44"/>
    <p:sldId id="675" r:id="rId45"/>
    <p:sldId id="613" r:id="rId46"/>
    <p:sldId id="614" r:id="rId47"/>
    <p:sldId id="615" r:id="rId48"/>
    <p:sldId id="658" r:id="rId49"/>
    <p:sldId id="660" r:id="rId50"/>
    <p:sldId id="661" r:id="rId51"/>
    <p:sldId id="671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85D"/>
    <a:srgbClr val="FFF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5788"/>
  </p:normalViewPr>
  <p:slideViewPr>
    <p:cSldViewPr snapToGrid="0" snapToObjects="1">
      <p:cViewPr varScale="1">
        <p:scale>
          <a:sx n="131" d="100"/>
          <a:sy n="131" d="100"/>
        </p:scale>
        <p:origin x="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9" d="100"/>
          <a:sy n="159" d="100"/>
        </p:scale>
        <p:origin x="17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2F55B-F172-AE47-B160-95AF2785EFD2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C4F43-A9A0-9644-9BFB-2B4C178668E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7296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75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1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195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562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12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15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68B1F7-0DE4-164D-A42A-8EC8C867BB24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497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735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82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49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762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D3AEA-534D-4E7D-A62D-270999C1AB8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738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D3AEA-534D-4E7D-A62D-270999C1AB8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666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D3AEA-534D-4E7D-A62D-270999C1AB8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181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D3AEA-534D-4E7D-A62D-270999C1AB8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707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589D0-4F46-7D4C-99D7-FB5A2371D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39E202-E09B-1E40-8579-51C55AF90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380C7D-0156-0B40-A247-DA37F863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2F0DF-AE0F-3D4B-BF61-9DBFBFC7F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3C446-B54F-C441-86AF-4E8784734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6391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7BB8F-6F5A-D64A-B4BD-9C3BA1FE0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D0EDDF-E80F-EC41-89E2-9797496ED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297E2F-BC2D-924F-A233-F3EE9399C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82423-1FF7-B847-AC2F-0E3BF70A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86A21F-F1AB-C848-80EA-A05673B9C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2025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541C33-0B21-1E4A-8139-92898CE62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90E304-74D8-4B43-B7A0-5C6917C04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D7E9B-C4D4-3540-ABA8-5FC714E17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88EC9-3812-AF45-B33C-D7AF43A27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BD233-2C1B-CA40-86DE-3F6FBC27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2733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125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CF0A0-162D-6845-99E3-F29C1C88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2B0C1-19F5-8A4E-A3E3-26245816F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042BB-FF74-C34E-B53D-1C8B2E952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E5687-8E5B-4B4B-AD85-343AA15D6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18B7D8-1CA7-5F49-8BB4-EEA923DA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9404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B0C3B-0F94-DA42-A745-2825FE38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081183-E60F-B643-BFCC-14CC3219C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1D1201-0BBE-8441-8A91-355C78A4D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596B40-F9D6-F148-A20C-B9283ADD3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DF151C-9565-DE4C-A6A4-5451EBD12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342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4DFB7-6709-564A-ACA9-0B417DA0A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A77284-67F0-2C41-B753-14C9B61A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E5F229-1696-4548-A9B5-0D839D78F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AB258B-6013-2647-9DEB-344E50351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3344A-FA0F-A548-B2F3-B16B46B9E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378543-E959-7848-BB19-146933F6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098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4D861-796A-6E42-974E-4589C3584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AB7FBF-63CD-CE44-B8E3-DD1A2140B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C650DC-89BE-964C-B633-224D13E32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6F1E58-513B-0E4E-867C-2DD755105C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20BE41-0382-254E-8F7A-3FEAA3DAD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9B2014-8565-5147-AAE0-268A1FAAA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2A18F2-17E1-5E45-9EA6-D1B54D739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4CD81C-B044-8542-AEF5-49FE3EA1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143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56FC8-AB74-C745-BFF0-5A809C16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8D0745-C84F-F448-B762-63A7B695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5BDA2E-9741-5D4A-939B-D99EE618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F70F1C-4BC1-144E-BDD4-8FAB5B58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440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866DBC-871F-9B46-8F3F-A8705B66D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5C2428-ADCD-4E4D-BBA5-BEE625DA7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924FC3-78C5-2F43-A20C-E24564A25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6978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DA2F0-1219-B549-87C9-24DE49611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F2FB5-BCDD-1345-81E4-C75EDA991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9C6EE7-C030-DE43-868E-5A06905C2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68FA0B-A630-4A4C-803F-506DFF2C4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DB5643-8E2E-5A4F-B753-83EF1EED6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07142C-F423-C34F-949C-49C7B308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8590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19E1B-C91F-B847-93C2-1A3E80723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F259D2-121F-AC4B-A065-1B3F72182E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68B5FD-EDEC-1C43-A8A9-E199AF12B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EC739F-CB02-3341-A7D4-5D24039D1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21FD1E-BCC6-6A4C-BA84-A7483A7AF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B13D34-BE81-CE4E-8622-0EA4C671B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287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7A01D8-8430-E541-BA82-66180480E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807B60-D02E-4140-A127-6505D6157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9F9D6E-7798-0546-AA67-CBE0BE2B3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995AD-BA39-3C45-8F2B-D6659A872E37}" type="datetimeFigureOut">
              <a:rPr kumimoji="1" lang="ko-KR" altLang="en-US" smtClean="0"/>
              <a:t>2021. 3. 19.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0A8C05-837E-C540-902E-20DBBA596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21E6B7-8D67-B64D-B04E-D1CB5C0FE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FE064-9A0B-0848-B622-321C26F6596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482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87ABE1-36EA-7245-84B3-82A65DF625A8}"/>
              </a:ext>
            </a:extLst>
          </p:cNvPr>
          <p:cNvGrpSpPr/>
          <p:nvPr/>
        </p:nvGrpSpPr>
        <p:grpSpPr>
          <a:xfrm>
            <a:off x="3602182" y="-16626"/>
            <a:ext cx="4987636" cy="6916189"/>
            <a:chOff x="3873731" y="-16626"/>
            <a:chExt cx="4987636" cy="691618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6D5E76-DDB6-544B-8D61-56132059B7B6}"/>
                </a:ext>
              </a:extLst>
            </p:cNvPr>
            <p:cNvSpPr/>
            <p:nvPr/>
          </p:nvSpPr>
          <p:spPr>
            <a:xfrm>
              <a:off x="3873732" y="-16626"/>
              <a:ext cx="4987635" cy="6916189"/>
            </a:xfrm>
            <a:prstGeom prst="rect">
              <a:avLst/>
            </a:prstGeom>
            <a:solidFill>
              <a:srgbClr val="FF5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79A3CC4-A99E-CB4E-A60A-03882E541C13}"/>
                </a:ext>
              </a:extLst>
            </p:cNvPr>
            <p:cNvSpPr/>
            <p:nvPr/>
          </p:nvSpPr>
          <p:spPr>
            <a:xfrm>
              <a:off x="4062497" y="182880"/>
              <a:ext cx="4590012" cy="6704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7" name="직각 삼각형[R] 16">
              <a:extLst>
                <a:ext uri="{FF2B5EF4-FFF2-40B4-BE49-F238E27FC236}">
                  <a16:creationId xmlns:a16="http://schemas.microsoft.com/office/drawing/2014/main" id="{D50F29F3-41A4-BD43-AFEA-8A11C21ECD30}"/>
                </a:ext>
              </a:extLst>
            </p:cNvPr>
            <p:cNvSpPr/>
            <p:nvPr/>
          </p:nvSpPr>
          <p:spPr>
            <a:xfrm>
              <a:off x="3873731" y="4937759"/>
              <a:ext cx="2493818" cy="1961804"/>
            </a:xfrm>
            <a:prstGeom prst="rtTriangle">
              <a:avLst/>
            </a:prstGeom>
            <a:solidFill>
              <a:srgbClr val="FF5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직각 삼각형[R] 18">
              <a:extLst>
                <a:ext uri="{FF2B5EF4-FFF2-40B4-BE49-F238E27FC236}">
                  <a16:creationId xmlns:a16="http://schemas.microsoft.com/office/drawing/2014/main" id="{3150BD96-A35C-9D47-BF58-F1ED4DB6FBEE}"/>
                </a:ext>
              </a:extLst>
            </p:cNvPr>
            <p:cNvSpPr/>
            <p:nvPr/>
          </p:nvSpPr>
          <p:spPr>
            <a:xfrm rot="16200000">
              <a:off x="6628533" y="4676775"/>
              <a:ext cx="1961804" cy="2483772"/>
            </a:xfrm>
            <a:prstGeom prst="rtTriangle">
              <a:avLst/>
            </a:prstGeom>
            <a:solidFill>
              <a:srgbClr val="FF58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5AC4220-93B0-4148-9AAC-C6137A130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0000" y="324573"/>
              <a:ext cx="3175000" cy="3175000"/>
            </a:xfrm>
            <a:prstGeom prst="rect">
              <a:avLst/>
            </a:prstGeom>
          </p:spPr>
        </p:pic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95425EEA-A452-BA49-8ECA-05F061BF60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4746" y="3175984"/>
              <a:ext cx="4145509" cy="359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noAutofit/>
            </a:bodyPr>
            <a:lstStyle/>
            <a:p>
              <a:pPr algn="dist"/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 </a:t>
              </a:r>
              <a:r>
                <a:rPr lang="ko-KR" altLang="en-US" sz="799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김병은</a:t>
              </a:r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en-US" altLang="ko-KR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/ </a:t>
              </a:r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김충현 </a:t>
              </a:r>
              <a:r>
                <a:rPr lang="en-US" altLang="ko-KR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/ </a:t>
              </a:r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김희영 </a:t>
              </a:r>
              <a:r>
                <a:rPr lang="en-US" altLang="ko-KR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/ </a:t>
              </a:r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이성민</a:t>
              </a:r>
              <a:r>
                <a:rPr lang="en-US" altLang="ko-KR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/ </a:t>
              </a:r>
              <a:r>
                <a:rPr lang="ko-KR" altLang="en-US" sz="799" b="1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이혜지</a:t>
              </a:r>
              <a:r>
                <a:rPr lang="ko-KR" altLang="en-US" sz="799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</a:t>
              </a:r>
              <a:endParaRPr lang="en-US" altLang="ko-KR" sz="799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lt"/>
                <a:ea typeface="+mj-ea"/>
                <a:cs typeface="+mj-cs"/>
              </a:endParaRPr>
            </a:p>
          </p:txBody>
        </p:sp>
        <p:pic>
          <p:nvPicPr>
            <p:cNvPr id="22" name="그림 21" descr="음악, 피아노, 신시사이저이(가) 표시된 사진&#10;&#10;자동 생성된 설명">
              <a:extLst>
                <a:ext uri="{FF2B5EF4-FFF2-40B4-BE49-F238E27FC236}">
                  <a16:creationId xmlns:a16="http://schemas.microsoft.com/office/drawing/2014/main" id="{2A2E0DAE-C9F2-174E-A5C1-85C87DFB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0639" y="3734493"/>
              <a:ext cx="2493818" cy="831273"/>
            </a:xfrm>
            <a:prstGeom prst="rect">
              <a:avLst/>
            </a:prstGeom>
          </p:spPr>
        </p:pic>
        <p:sp>
          <p:nvSpPr>
            <p:cNvPr id="28" name="Text Box 10">
              <a:extLst>
                <a:ext uri="{FF2B5EF4-FFF2-40B4-BE49-F238E27FC236}">
                  <a16:creationId xmlns:a16="http://schemas.microsoft.com/office/drawing/2014/main" id="{454A5870-3616-024D-B3F5-DAE0C0D05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8869" y="4758257"/>
              <a:ext cx="1737360" cy="359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noAutofit/>
            </a:bodyPr>
            <a:lstStyle/>
            <a:p>
              <a:pPr algn="dist"/>
              <a:r>
                <a:rPr lang="en-US" altLang="ko-KR" sz="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2021</a:t>
              </a:r>
              <a:r>
                <a:rPr lang="ko-KR" altLang="en-US" sz="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en-US" altLang="ko-KR" sz="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0319</a:t>
              </a:r>
              <a:r>
                <a:rPr lang="ko-KR" altLang="en-US" sz="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 </a:t>
              </a:r>
              <a:r>
                <a:rPr lang="en-US" altLang="ko-KR" sz="8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4E4D5E"/>
                  </a:solidFill>
                  <a:latin typeface="+mj-lt"/>
                  <a:ea typeface="+mj-ea"/>
                  <a:cs typeface="+mj-cs"/>
                </a:rPr>
                <a:t>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7401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7D8AC91-790F-4C5A-B93F-7B796E106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45" b="24333"/>
          <a:stretch/>
        </p:blipFill>
        <p:spPr>
          <a:xfrm>
            <a:off x="1717146" y="42049"/>
            <a:ext cx="7293143" cy="6079388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화면설계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개요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95132" y="3121706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인증 후 확인  시 </a:t>
            </a:r>
            <a:r>
              <a:rPr lang="ko-KR" altLang="en-US" sz="12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모달</a:t>
            </a:r>
            <a:r>
              <a:rPr lang="ko-KR" altLang="en-US" sz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창 닫힘 </a:t>
            </a:r>
            <a:r>
              <a:rPr lang="en-US" altLang="ko-KR" sz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정보 수정 가능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4" y="1772816"/>
            <a:ext cx="17981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회원정보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/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계좌정보 수정 시 비밀번호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입력창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표시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이후 정보 수정 가능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254B19-5E72-4FE5-AFEA-CF57B7499542}"/>
              </a:ext>
            </a:extLst>
          </p:cNvPr>
          <p:cNvSpPr/>
          <p:nvPr/>
        </p:nvSpPr>
        <p:spPr>
          <a:xfrm>
            <a:off x="9314917" y="192588"/>
            <a:ext cx="2325699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회원정보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수정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C7948A-E0CE-4207-949A-AD35B43834B6}"/>
              </a:ext>
            </a:extLst>
          </p:cNvPr>
          <p:cNvSpPr/>
          <p:nvPr/>
        </p:nvSpPr>
        <p:spPr>
          <a:xfrm>
            <a:off x="4651514" y="3183670"/>
            <a:ext cx="2740630" cy="443798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51DCBE3C-25C8-4289-A0FD-7297B57FB047}"/>
              </a:ext>
            </a:extLst>
          </p:cNvPr>
          <p:cNvSpPr/>
          <p:nvPr/>
        </p:nvSpPr>
        <p:spPr>
          <a:xfrm>
            <a:off x="4526470" y="307346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85933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포인트충전</a:t>
            </a:r>
            <a:endParaRPr lang="ko-KR" altLang="en-US" sz="2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98365" y="386991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충전할 포인트 금액 선택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498365" y="468586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656467" y="3839691"/>
            <a:ext cx="177779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/>
              </a:rPr>
              <a:t>선택된 충전포인트 / </a:t>
            </a:r>
            <a:endParaRPr lang="ko-KR"/>
          </a:p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/>
              </a:rPr>
              <a:t>현재 포인트를 표시함</a:t>
            </a:r>
            <a:endParaRPr lang="ko-KR" dirty="0"/>
          </a:p>
          <a:p>
            <a:endParaRPr lang="ko-KR" altLang="en-US" sz="1200" dirty="0">
              <a:latin typeface="나눔스퀘어 Bold" panose="020B0600000101010101" pitchFamily="50" charset="-127"/>
              <a:ea typeface="나눔스퀘어 Bold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C623BA-AE0C-40BD-A8A4-42F6D887A40D}"/>
              </a:ext>
            </a:extLst>
          </p:cNvPr>
          <p:cNvSpPr txBox="1"/>
          <p:nvPr/>
        </p:nvSpPr>
        <p:spPr>
          <a:xfrm>
            <a:off x="9660581" y="4614768"/>
            <a:ext cx="177779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충전 버튼 클릭 시 결제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/>
              </a:rPr>
              <a:t>api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 실행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83600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포인트를 구매하는 페이지</a:t>
            </a:r>
          </a:p>
          <a:p>
            <a:endParaRPr lang="en-US" altLang="ko-KR" sz="1100" dirty="0"/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6B68CFF-3593-4A34-9178-15847092B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11" b="22336"/>
          <a:stretch/>
        </p:blipFill>
        <p:spPr>
          <a:xfrm>
            <a:off x="1464734" y="704766"/>
            <a:ext cx="7890933" cy="551560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0E27CBF-95FD-45F8-9843-EEDA7A7935AA}"/>
              </a:ext>
            </a:extLst>
          </p:cNvPr>
          <p:cNvSpPr/>
          <p:nvPr/>
        </p:nvSpPr>
        <p:spPr>
          <a:xfrm>
            <a:off x="3756109" y="2320611"/>
            <a:ext cx="2339891" cy="1615673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4403549E-0EA0-427B-87FE-B5B7C4E967A5}"/>
              </a:ext>
            </a:extLst>
          </p:cNvPr>
          <p:cNvSpPr/>
          <p:nvPr/>
        </p:nvSpPr>
        <p:spPr>
          <a:xfrm>
            <a:off x="3578203" y="2227339"/>
            <a:ext cx="177906" cy="186372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1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90FE7D-F3F9-47AC-B296-DF0917497AD0}"/>
              </a:ext>
            </a:extLst>
          </p:cNvPr>
          <p:cNvSpPr/>
          <p:nvPr/>
        </p:nvSpPr>
        <p:spPr>
          <a:xfrm>
            <a:off x="3756109" y="4962209"/>
            <a:ext cx="2484986" cy="90099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058844-1A7A-4A82-BEFC-76F0CDF130D4}"/>
              </a:ext>
            </a:extLst>
          </p:cNvPr>
          <p:cNvSpPr/>
          <p:nvPr/>
        </p:nvSpPr>
        <p:spPr>
          <a:xfrm>
            <a:off x="6368553" y="5039255"/>
            <a:ext cx="825789" cy="363325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6293CCA2-491D-4CD2-B6B6-D363F387A2F7}"/>
              </a:ext>
            </a:extLst>
          </p:cNvPr>
          <p:cNvSpPr/>
          <p:nvPr/>
        </p:nvSpPr>
        <p:spPr>
          <a:xfrm>
            <a:off x="3417127" y="4962209"/>
            <a:ext cx="245639" cy="23717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CC1C2AF4-E52E-4816-8779-287E6C65141A}"/>
              </a:ext>
            </a:extLst>
          </p:cNvPr>
          <p:cNvSpPr/>
          <p:nvPr/>
        </p:nvSpPr>
        <p:spPr>
          <a:xfrm>
            <a:off x="7266291" y="5035835"/>
            <a:ext cx="245639" cy="2287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9850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로그인</a:t>
            </a:r>
            <a:endParaRPr lang="ko-KR" altLang="en-US" sz="2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26899" y="393771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66368"/>
            <a:ext cx="1927034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로그인 성공 시 홈으로 이동 / 실패 시 메시지 출력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426899" y="462666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585001" y="3907491"/>
            <a:ext cx="177779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아이디 기억용 체크박스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C623BA-AE0C-40BD-A8A4-42F6D887A40D}"/>
              </a:ext>
            </a:extLst>
          </p:cNvPr>
          <p:cNvSpPr txBox="1"/>
          <p:nvPr/>
        </p:nvSpPr>
        <p:spPr>
          <a:xfrm>
            <a:off x="9589115" y="4555563"/>
            <a:ext cx="177779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ID / 비밀번호 찾기 페이지로 이동 (ID 찾기 우선)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로그인 페이지</a:t>
            </a: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FBA937CA-6026-4E87-9804-B9243D53DA27}"/>
              </a:ext>
            </a:extLst>
          </p:cNvPr>
          <p:cNvSpPr/>
          <p:nvPr/>
        </p:nvSpPr>
        <p:spPr>
          <a:xfrm>
            <a:off x="9409966" y="518232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DE23AD-96E2-4660-85E4-D1ADB096E818}"/>
              </a:ext>
            </a:extLst>
          </p:cNvPr>
          <p:cNvSpPr txBox="1"/>
          <p:nvPr/>
        </p:nvSpPr>
        <p:spPr>
          <a:xfrm>
            <a:off x="9622601" y="5144203"/>
            <a:ext cx="177779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회원가입 페이지로 이동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B46840F0-7565-4B7E-90D3-299819863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067" y="26078"/>
            <a:ext cx="7603066" cy="627244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0D21269-8496-4863-AF70-C309644110D2}"/>
              </a:ext>
            </a:extLst>
          </p:cNvPr>
          <p:cNvSpPr/>
          <p:nvPr/>
        </p:nvSpPr>
        <p:spPr>
          <a:xfrm>
            <a:off x="6099314" y="2574610"/>
            <a:ext cx="725564" cy="672398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24F30B6-D07E-49D0-98FB-CA922FCC4305}"/>
              </a:ext>
            </a:extLst>
          </p:cNvPr>
          <p:cNvSpPr/>
          <p:nvPr/>
        </p:nvSpPr>
        <p:spPr>
          <a:xfrm>
            <a:off x="4058847" y="3251943"/>
            <a:ext cx="725564" cy="20673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F2FD5A-DD82-4CE2-BDC3-6E5B0442335F}"/>
              </a:ext>
            </a:extLst>
          </p:cNvPr>
          <p:cNvSpPr/>
          <p:nvPr/>
        </p:nvSpPr>
        <p:spPr>
          <a:xfrm>
            <a:off x="4912287" y="3251943"/>
            <a:ext cx="725564" cy="20673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BE0086-DBF9-4976-9495-C4659D3F2175}"/>
              </a:ext>
            </a:extLst>
          </p:cNvPr>
          <p:cNvSpPr/>
          <p:nvPr/>
        </p:nvSpPr>
        <p:spPr>
          <a:xfrm>
            <a:off x="5720006" y="3251942"/>
            <a:ext cx="402597" cy="20673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23917D63-996F-4BDD-89DE-7F1F611B336F}"/>
              </a:ext>
            </a:extLst>
          </p:cNvPr>
          <p:cNvSpPr/>
          <p:nvPr/>
        </p:nvSpPr>
        <p:spPr>
          <a:xfrm>
            <a:off x="4606505" y="349327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2B0ADEDB-B5BC-46F2-8E8E-9C219D2B8A46}"/>
              </a:ext>
            </a:extLst>
          </p:cNvPr>
          <p:cNvSpPr/>
          <p:nvPr/>
        </p:nvSpPr>
        <p:spPr>
          <a:xfrm>
            <a:off x="6876754" y="256927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430CB77F-4EBB-4027-9BAD-946A7B427866}"/>
              </a:ext>
            </a:extLst>
          </p:cNvPr>
          <p:cNvSpPr/>
          <p:nvPr/>
        </p:nvSpPr>
        <p:spPr>
          <a:xfrm>
            <a:off x="5459945" y="349327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C6307F11-1258-45B4-BDB6-45E66489A6C7}"/>
              </a:ext>
            </a:extLst>
          </p:cNvPr>
          <p:cNvSpPr/>
          <p:nvPr/>
        </p:nvSpPr>
        <p:spPr>
          <a:xfrm>
            <a:off x="5944697" y="349327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834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295" y="1065477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회원가입</a:t>
            </a:r>
            <a:endParaRPr lang="ko-KR" altLang="en-US" sz="2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68B13F7C-4ECF-40C1-8C63-9AFEF57AE592}"/>
              </a:ext>
            </a:extLst>
          </p:cNvPr>
          <p:cNvSpPr/>
          <p:nvPr/>
        </p:nvSpPr>
        <p:spPr>
          <a:xfrm>
            <a:off x="13177189" y="537037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B42AEDE7-8629-4C74-B686-CC793F92C875}"/>
              </a:ext>
            </a:extLst>
          </p:cNvPr>
          <p:cNvSpPr/>
          <p:nvPr/>
        </p:nvSpPr>
        <p:spPr>
          <a:xfrm>
            <a:off x="12448175" y="535967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회원 가입 페이지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0632EF71-2B32-4F6A-858A-477F59AC5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68" t="7956" r="23159" b="20663"/>
          <a:stretch/>
        </p:blipFill>
        <p:spPr>
          <a:xfrm>
            <a:off x="2878667" y="538268"/>
            <a:ext cx="4715937" cy="547125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2505AC6-C31E-4338-BE89-42F43C911E65}"/>
              </a:ext>
            </a:extLst>
          </p:cNvPr>
          <p:cNvSpPr/>
          <p:nvPr/>
        </p:nvSpPr>
        <p:spPr>
          <a:xfrm>
            <a:off x="6514180" y="1965010"/>
            <a:ext cx="564698" cy="20673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C69A36-1512-4646-9FE5-D32A88B4D754}"/>
              </a:ext>
            </a:extLst>
          </p:cNvPr>
          <p:cNvSpPr/>
          <p:nvPr/>
        </p:nvSpPr>
        <p:spPr>
          <a:xfrm>
            <a:off x="4135767" y="2250354"/>
            <a:ext cx="2378413" cy="241006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E120E7-1206-4930-BA97-9B549BEE13D1}"/>
              </a:ext>
            </a:extLst>
          </p:cNvPr>
          <p:cNvSpPr/>
          <p:nvPr/>
        </p:nvSpPr>
        <p:spPr>
          <a:xfrm>
            <a:off x="5267463" y="3251944"/>
            <a:ext cx="1236989" cy="241006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84FCB60-6A17-467B-AF48-0A37ADAC4A4A}"/>
              </a:ext>
            </a:extLst>
          </p:cNvPr>
          <p:cNvSpPr/>
          <p:nvPr/>
        </p:nvSpPr>
        <p:spPr>
          <a:xfrm>
            <a:off x="5474553" y="4234076"/>
            <a:ext cx="1022647" cy="24100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B4BA0A2-A36C-4782-9F05-6199AD7AFF3C}"/>
              </a:ext>
            </a:extLst>
          </p:cNvPr>
          <p:cNvSpPr/>
          <p:nvPr/>
        </p:nvSpPr>
        <p:spPr>
          <a:xfrm>
            <a:off x="4135767" y="5410943"/>
            <a:ext cx="2341978" cy="37701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87623CEE-3476-46C4-AF29-64570FBAB80E}"/>
              </a:ext>
            </a:extLst>
          </p:cNvPr>
          <p:cNvSpPr/>
          <p:nvPr/>
        </p:nvSpPr>
        <p:spPr>
          <a:xfrm>
            <a:off x="9354623" y="34218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1025C-CD79-4BEF-89D8-AD435C70C64A}"/>
              </a:ext>
            </a:extLst>
          </p:cNvPr>
          <p:cNvSpPr txBox="1"/>
          <p:nvPr/>
        </p:nvSpPr>
        <p:spPr>
          <a:xfrm>
            <a:off x="9499578" y="4156205"/>
            <a:ext cx="227290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ea typeface="나눔스퀘어 Bold"/>
              </a:rPr>
              <a:t>비밀번호 일치 / 불일치 시 </a:t>
            </a:r>
            <a:endParaRPr lang="ko-KR" altLang="en-US" sz="1100">
              <a:ea typeface="나눔스퀘어 Bold"/>
            </a:endParaRPr>
          </a:p>
          <a:p>
            <a:r>
              <a:rPr lang="ko-KR" altLang="en-US" sz="1100" dirty="0">
                <a:ea typeface="나눔스퀘어 Bold"/>
              </a:rPr>
              <a:t>메시지 출력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D8C499D1-CBAC-4EF4-8160-DB270337557F}"/>
              </a:ext>
            </a:extLst>
          </p:cNvPr>
          <p:cNvSpPr/>
          <p:nvPr/>
        </p:nvSpPr>
        <p:spPr>
          <a:xfrm>
            <a:off x="9351149" y="417905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C2A7F-1C2D-4A8B-8946-D2FC9759D098}"/>
              </a:ext>
            </a:extLst>
          </p:cNvPr>
          <p:cNvSpPr txBox="1"/>
          <p:nvPr/>
        </p:nvSpPr>
        <p:spPr>
          <a:xfrm>
            <a:off x="9512724" y="3403062"/>
            <a:ext cx="2356429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인증 버튼 클릭 시 시간 / 확인버튼생성 / 시간 내 인증 시 </a:t>
            </a:r>
            <a:endParaRPr lang="ko-KR" dirty="0"/>
          </a:p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/>
              </a:rPr>
              <a:t>메세지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 출력</a:t>
            </a:r>
            <a:endParaRPr lang="ko-KR" dirty="0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279F6D5D-57AE-4549-B73B-72F46030C351}"/>
              </a:ext>
            </a:extLst>
          </p:cNvPr>
          <p:cNvSpPr/>
          <p:nvPr/>
        </p:nvSpPr>
        <p:spPr>
          <a:xfrm>
            <a:off x="9349658" y="464089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79B2B-93A6-4C3B-9456-8E5ABC91B14C}"/>
              </a:ext>
            </a:extLst>
          </p:cNvPr>
          <p:cNvSpPr txBox="1"/>
          <p:nvPr/>
        </p:nvSpPr>
        <p:spPr>
          <a:xfrm>
            <a:off x="9507760" y="4599039"/>
            <a:ext cx="183814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약관에 체크 안하고 회원가입 버튼 클릭 시 출력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451E02CA-B811-4B07-9257-DA2B23A3FA9C}"/>
              </a:ext>
            </a:extLst>
          </p:cNvPr>
          <p:cNvSpPr/>
          <p:nvPr/>
        </p:nvSpPr>
        <p:spPr>
          <a:xfrm>
            <a:off x="9307325" y="5150617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D14522-FC5A-43D5-8052-9A34B20BFADD}"/>
              </a:ext>
            </a:extLst>
          </p:cNvPr>
          <p:cNvSpPr txBox="1"/>
          <p:nvPr/>
        </p:nvSpPr>
        <p:spPr>
          <a:xfrm>
            <a:off x="9495188" y="5107824"/>
            <a:ext cx="226577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정해진 데이터타입 / 인증 / 비밀번호 일치 / 약관 동의 시</a:t>
            </a:r>
          </a:p>
          <a:p>
            <a:r>
              <a:rPr lang="ko-KR" altLang="en-US" sz="1100" dirty="0"/>
              <a:t>회원정보 </a:t>
            </a:r>
            <a:r>
              <a:rPr lang="ko-KR" altLang="en-US" sz="1100" dirty="0" err="1"/>
              <a:t>DB에</a:t>
            </a:r>
            <a:r>
              <a:rPr lang="ko-KR" altLang="en-US" sz="1100" dirty="0"/>
              <a:t> 저장 후 회원가입 완료 , 로그인 페이지로 이동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F7FDEEF-61FF-4109-BEFA-FB8EDA9867AC}"/>
              </a:ext>
            </a:extLst>
          </p:cNvPr>
          <p:cNvSpPr/>
          <p:nvPr/>
        </p:nvSpPr>
        <p:spPr>
          <a:xfrm>
            <a:off x="9340261" y="31241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827BB5-3827-48C2-932D-9DD179E01372}"/>
              </a:ext>
            </a:extLst>
          </p:cNvPr>
          <p:cNvSpPr txBox="1"/>
          <p:nvPr/>
        </p:nvSpPr>
        <p:spPr>
          <a:xfrm>
            <a:off x="9498363" y="3098994"/>
            <a:ext cx="179216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클릭 시 인증 이메일 발송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C5BE9F08-4DCB-4D51-99C4-2D6EDAF7BA96}"/>
              </a:ext>
            </a:extLst>
          </p:cNvPr>
          <p:cNvSpPr/>
          <p:nvPr/>
        </p:nvSpPr>
        <p:spPr>
          <a:xfrm>
            <a:off x="3893623" y="2202623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1816268E-B166-4B69-813A-9DDE260C34BA}"/>
              </a:ext>
            </a:extLst>
          </p:cNvPr>
          <p:cNvSpPr/>
          <p:nvPr/>
        </p:nvSpPr>
        <p:spPr>
          <a:xfrm>
            <a:off x="5007749" y="32223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4F0215BB-E34F-4B91-AFDF-1BE9C5333C5F}"/>
              </a:ext>
            </a:extLst>
          </p:cNvPr>
          <p:cNvSpPr/>
          <p:nvPr/>
        </p:nvSpPr>
        <p:spPr>
          <a:xfrm>
            <a:off x="5277191" y="414135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B36DDC6E-4434-4B3C-8199-2998CA95ED20}"/>
              </a:ext>
            </a:extLst>
          </p:cNvPr>
          <p:cNvSpPr/>
          <p:nvPr/>
        </p:nvSpPr>
        <p:spPr>
          <a:xfrm>
            <a:off x="3778591" y="5286083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D5D53822-2C14-4915-A502-A4C09F68F1DF}"/>
              </a:ext>
            </a:extLst>
          </p:cNvPr>
          <p:cNvSpPr/>
          <p:nvPr/>
        </p:nvSpPr>
        <p:spPr>
          <a:xfrm>
            <a:off x="6436194" y="183721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13813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6E81A4A-7B9D-471A-A14E-293947630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59" b="39063"/>
          <a:stretch/>
        </p:blipFill>
        <p:spPr>
          <a:xfrm>
            <a:off x="1367562" y="1458870"/>
            <a:ext cx="8132016" cy="2748549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비밀번호 찾기</a:t>
            </a: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비밀번호 찾기 페이지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51A587-61D5-4C20-8FC1-7960409EEB17}"/>
              </a:ext>
            </a:extLst>
          </p:cNvPr>
          <p:cNvSpPr/>
          <p:nvPr/>
        </p:nvSpPr>
        <p:spPr>
          <a:xfrm>
            <a:off x="5252646" y="3201143"/>
            <a:ext cx="1292831" cy="28293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F5F6C3-7795-4789-8A04-268354540FF3}"/>
              </a:ext>
            </a:extLst>
          </p:cNvPr>
          <p:cNvSpPr/>
          <p:nvPr/>
        </p:nvSpPr>
        <p:spPr>
          <a:xfrm>
            <a:off x="6587979" y="2864917"/>
            <a:ext cx="464575" cy="22434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B54330-506C-4FC9-9C5F-E34896BF3271}"/>
              </a:ext>
            </a:extLst>
          </p:cNvPr>
          <p:cNvSpPr/>
          <p:nvPr/>
        </p:nvSpPr>
        <p:spPr>
          <a:xfrm>
            <a:off x="4327737" y="3518724"/>
            <a:ext cx="1105833" cy="35135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7B983E-9E9A-4192-AA52-621F75FA694D}"/>
              </a:ext>
            </a:extLst>
          </p:cNvPr>
          <p:cNvSpPr/>
          <p:nvPr/>
        </p:nvSpPr>
        <p:spPr>
          <a:xfrm>
            <a:off x="5439644" y="3525138"/>
            <a:ext cx="1105833" cy="34494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33C5DC32-6324-4788-B862-E33E0F0167C4}"/>
              </a:ext>
            </a:extLst>
          </p:cNvPr>
          <p:cNvSpPr/>
          <p:nvPr/>
        </p:nvSpPr>
        <p:spPr>
          <a:xfrm>
            <a:off x="9354623" y="34218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15271-5D56-4BDF-9720-860CF1A1F88D}"/>
              </a:ext>
            </a:extLst>
          </p:cNvPr>
          <p:cNvSpPr txBox="1"/>
          <p:nvPr/>
        </p:nvSpPr>
        <p:spPr>
          <a:xfrm>
            <a:off x="9499578" y="4156205"/>
            <a:ext cx="227290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ea typeface="나눔스퀘어 Bold"/>
              </a:rPr>
              <a:t>로그인 페이지로 이동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C0B08282-4454-4CD8-ADC9-6F6BBE81EFAF}"/>
              </a:ext>
            </a:extLst>
          </p:cNvPr>
          <p:cNvSpPr/>
          <p:nvPr/>
        </p:nvSpPr>
        <p:spPr>
          <a:xfrm>
            <a:off x="9351149" y="417905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851A9-0946-48D3-B5E6-467BD157CD0F}"/>
              </a:ext>
            </a:extLst>
          </p:cNvPr>
          <p:cNvSpPr txBox="1"/>
          <p:nvPr/>
        </p:nvSpPr>
        <p:spPr>
          <a:xfrm>
            <a:off x="9512724" y="3403062"/>
            <a:ext cx="235642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ea typeface="나눔스퀘어 Bold"/>
              </a:rPr>
              <a:t>등록 되지 않은 이메일 입력 시</a:t>
            </a:r>
            <a:endParaRPr lang="ko-KR" dirty="0"/>
          </a:p>
          <a:p>
            <a:r>
              <a:rPr lang="ko-KR" altLang="en-US" sz="1100" dirty="0" err="1">
                <a:ea typeface="나눔스퀘어 Bold"/>
              </a:rPr>
              <a:t>메세지</a:t>
            </a:r>
            <a:r>
              <a:rPr lang="ko-KR" altLang="en-US" sz="1100" dirty="0">
                <a:ea typeface="나눔스퀘어 Bold"/>
              </a:rPr>
              <a:t> 출력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6E1132C6-6551-49BB-81D4-8F0D118F74EE}"/>
              </a:ext>
            </a:extLst>
          </p:cNvPr>
          <p:cNvSpPr/>
          <p:nvPr/>
        </p:nvSpPr>
        <p:spPr>
          <a:xfrm>
            <a:off x="9349658" y="464089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35C61-8746-488F-8C9F-8DB8F030A11F}"/>
              </a:ext>
            </a:extLst>
          </p:cNvPr>
          <p:cNvSpPr txBox="1"/>
          <p:nvPr/>
        </p:nvSpPr>
        <p:spPr>
          <a:xfrm>
            <a:off x="9516226" y="4599039"/>
            <a:ext cx="202440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이메일 찾기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45D0CE2-DFFD-4260-9F3D-EF76D354D588}"/>
              </a:ext>
            </a:extLst>
          </p:cNvPr>
          <p:cNvSpPr/>
          <p:nvPr/>
        </p:nvSpPr>
        <p:spPr>
          <a:xfrm>
            <a:off x="9340261" y="31241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934BA-02D2-4458-845C-A06F6180571C}"/>
              </a:ext>
            </a:extLst>
          </p:cNvPr>
          <p:cNvSpPr txBox="1"/>
          <p:nvPr/>
        </p:nvSpPr>
        <p:spPr>
          <a:xfrm>
            <a:off x="9506829" y="3098994"/>
            <a:ext cx="235096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클릭 시 메일로 임시비밀번호 발송</a:t>
            </a: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3FDCBF16-42FD-4751-87A8-E4945F484618}"/>
              </a:ext>
            </a:extLst>
          </p:cNvPr>
          <p:cNvSpPr/>
          <p:nvPr/>
        </p:nvSpPr>
        <p:spPr>
          <a:xfrm>
            <a:off x="5163623" y="304929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554C161C-EE38-4C2C-A42F-B748CC3D1C7D}"/>
              </a:ext>
            </a:extLst>
          </p:cNvPr>
          <p:cNvSpPr/>
          <p:nvPr/>
        </p:nvSpPr>
        <p:spPr>
          <a:xfrm>
            <a:off x="4110282" y="3781125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D3F8BC98-A84D-487D-B3E2-2FED1AF0EA74}"/>
              </a:ext>
            </a:extLst>
          </p:cNvPr>
          <p:cNvSpPr/>
          <p:nvPr/>
        </p:nvSpPr>
        <p:spPr>
          <a:xfrm>
            <a:off x="5581991" y="381115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55" name="순서도: 연결자 54">
            <a:extLst>
              <a:ext uri="{FF2B5EF4-FFF2-40B4-BE49-F238E27FC236}">
                <a16:creationId xmlns:a16="http://schemas.microsoft.com/office/drawing/2014/main" id="{FABFC333-6550-4E3B-990A-23E04ECEBBEC}"/>
              </a:ext>
            </a:extLst>
          </p:cNvPr>
          <p:cNvSpPr/>
          <p:nvPr/>
        </p:nvSpPr>
        <p:spPr>
          <a:xfrm>
            <a:off x="7184805" y="269673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2645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5F0042-6A62-4C37-8D44-9A33556D01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55" b="43613"/>
          <a:stretch/>
        </p:blipFill>
        <p:spPr>
          <a:xfrm>
            <a:off x="1839492" y="2445758"/>
            <a:ext cx="8132016" cy="2553371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902814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424984" y="353455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이메일 찾기</a:t>
            </a:r>
          </a:p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인증 전</a:t>
            </a: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이메일 찾기 페이지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F5F6C3-7795-4789-8A04-268354540FF3}"/>
              </a:ext>
            </a:extLst>
          </p:cNvPr>
          <p:cNvSpPr/>
          <p:nvPr/>
        </p:nvSpPr>
        <p:spPr>
          <a:xfrm>
            <a:off x="7038800" y="3920015"/>
            <a:ext cx="509263" cy="23407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7B983E-9E9A-4192-AA52-621F75FA694D}"/>
              </a:ext>
            </a:extLst>
          </p:cNvPr>
          <p:cNvSpPr/>
          <p:nvPr/>
        </p:nvSpPr>
        <p:spPr>
          <a:xfrm>
            <a:off x="5778230" y="4183825"/>
            <a:ext cx="1220957" cy="261716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33C5DC32-6324-4788-B862-E33E0F0167C4}"/>
              </a:ext>
            </a:extLst>
          </p:cNvPr>
          <p:cNvSpPr/>
          <p:nvPr/>
        </p:nvSpPr>
        <p:spPr>
          <a:xfrm>
            <a:off x="9337690" y="363349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851A9-0946-48D3-B5E6-467BD157CD0F}"/>
              </a:ext>
            </a:extLst>
          </p:cNvPr>
          <p:cNvSpPr txBox="1"/>
          <p:nvPr/>
        </p:nvSpPr>
        <p:spPr>
          <a:xfrm>
            <a:off x="9495791" y="3614729"/>
            <a:ext cx="235642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ea typeface="나눔스퀘어 Bold"/>
              </a:rPr>
              <a:t>등록 되지 않은 전화번호 입력 시</a:t>
            </a:r>
            <a:endParaRPr lang="ko-KR" dirty="0"/>
          </a:p>
          <a:p>
            <a:r>
              <a:rPr lang="ko-KR" altLang="en-US" sz="1100" dirty="0" err="1">
                <a:ea typeface="나눔스퀘어 Bold"/>
              </a:rPr>
              <a:t>메세지</a:t>
            </a:r>
            <a:r>
              <a:rPr lang="ko-KR" altLang="en-US" sz="1100" dirty="0">
                <a:ea typeface="나눔스퀘어 Bold"/>
              </a:rPr>
              <a:t> 출력</a:t>
            </a: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45D0CE2-DFFD-4260-9F3D-EF76D354D588}"/>
              </a:ext>
            </a:extLst>
          </p:cNvPr>
          <p:cNvSpPr/>
          <p:nvPr/>
        </p:nvSpPr>
        <p:spPr>
          <a:xfrm>
            <a:off x="9340261" y="31241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934BA-02D2-4458-845C-A06F6180571C}"/>
              </a:ext>
            </a:extLst>
          </p:cNvPr>
          <p:cNvSpPr txBox="1"/>
          <p:nvPr/>
        </p:nvSpPr>
        <p:spPr>
          <a:xfrm>
            <a:off x="9506829" y="3098994"/>
            <a:ext cx="2350960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클릭 시 이메일 찾기 완료 창으로 이동</a:t>
            </a: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3FDCBF16-42FD-4751-87A8-E4945F484618}"/>
              </a:ext>
            </a:extLst>
          </p:cNvPr>
          <p:cNvSpPr/>
          <p:nvPr/>
        </p:nvSpPr>
        <p:spPr>
          <a:xfrm>
            <a:off x="5573731" y="4183825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5" name="순서도: 연결자 54">
            <a:extLst>
              <a:ext uri="{FF2B5EF4-FFF2-40B4-BE49-F238E27FC236}">
                <a16:creationId xmlns:a16="http://schemas.microsoft.com/office/drawing/2014/main" id="{FABFC333-6550-4E3B-990A-23E04ECEBBEC}"/>
              </a:ext>
            </a:extLst>
          </p:cNvPr>
          <p:cNvSpPr/>
          <p:nvPr/>
        </p:nvSpPr>
        <p:spPr>
          <a:xfrm>
            <a:off x="6917221" y="378102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58723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BAB6CB9-FA81-45B2-9A7C-6088BA6B97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9" t="16850" r="29307" b="35198"/>
          <a:stretch/>
        </p:blipFill>
        <p:spPr>
          <a:xfrm>
            <a:off x="2954867" y="1659109"/>
            <a:ext cx="4500256" cy="3484357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902813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441917" y="353455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이메일 찾기</a:t>
            </a:r>
            <a:endParaRPr 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인증 후</a:t>
            </a: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506831" y="1772816"/>
            <a:ext cx="1937605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이메일 찾기 완료  페이지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51A587-61D5-4C20-8FC1-7960409EEB17}"/>
              </a:ext>
            </a:extLst>
          </p:cNvPr>
          <p:cNvSpPr/>
          <p:nvPr/>
        </p:nvSpPr>
        <p:spPr>
          <a:xfrm>
            <a:off x="5684446" y="4129955"/>
            <a:ext cx="1127747" cy="36965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F5F6C3-7795-4789-8A04-268354540FF3}"/>
              </a:ext>
            </a:extLst>
          </p:cNvPr>
          <p:cNvSpPr/>
          <p:nvPr/>
        </p:nvSpPr>
        <p:spPr>
          <a:xfrm>
            <a:off x="4753112" y="3548276"/>
            <a:ext cx="1800831" cy="28293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B54330-506C-4FC9-9C5F-E34896BF3271}"/>
              </a:ext>
            </a:extLst>
          </p:cNvPr>
          <p:cNvSpPr/>
          <p:nvPr/>
        </p:nvSpPr>
        <p:spPr>
          <a:xfrm>
            <a:off x="4554129" y="4138420"/>
            <a:ext cx="1127747" cy="36965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33C5DC32-6324-4788-B862-E33E0F0167C4}"/>
              </a:ext>
            </a:extLst>
          </p:cNvPr>
          <p:cNvSpPr/>
          <p:nvPr/>
        </p:nvSpPr>
        <p:spPr>
          <a:xfrm>
            <a:off x="9354623" y="35996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15271-5D56-4BDF-9720-860CF1A1F88D}"/>
              </a:ext>
            </a:extLst>
          </p:cNvPr>
          <p:cNvSpPr txBox="1"/>
          <p:nvPr/>
        </p:nvSpPr>
        <p:spPr>
          <a:xfrm>
            <a:off x="9601178" y="3572005"/>
            <a:ext cx="227290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ea typeface="나눔스퀘어 Bold"/>
              </a:rPr>
              <a:t>로그인 페이지로 이동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C0B08282-4454-4CD8-ADC9-6F6BBE81EFAF}"/>
              </a:ext>
            </a:extLst>
          </p:cNvPr>
          <p:cNvSpPr/>
          <p:nvPr/>
        </p:nvSpPr>
        <p:spPr>
          <a:xfrm>
            <a:off x="9351149" y="417905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35C61-8746-488F-8C9F-8DB8F030A11F}"/>
              </a:ext>
            </a:extLst>
          </p:cNvPr>
          <p:cNvSpPr txBox="1"/>
          <p:nvPr/>
        </p:nvSpPr>
        <p:spPr>
          <a:xfrm>
            <a:off x="9600893" y="4158772"/>
            <a:ext cx="202440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비밀번호 찾기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45D0CE2-DFFD-4260-9F3D-EF76D354D588}"/>
              </a:ext>
            </a:extLst>
          </p:cNvPr>
          <p:cNvSpPr/>
          <p:nvPr/>
        </p:nvSpPr>
        <p:spPr>
          <a:xfrm>
            <a:off x="9340261" y="31241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934BA-02D2-4458-845C-A06F6180571C}"/>
              </a:ext>
            </a:extLst>
          </p:cNvPr>
          <p:cNvSpPr txBox="1"/>
          <p:nvPr/>
        </p:nvSpPr>
        <p:spPr>
          <a:xfrm>
            <a:off x="9506829" y="3098994"/>
            <a:ext cx="2350960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일치하는 정보를 가진 이메일 주소 일부 출력</a:t>
            </a:r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3FDCBF16-42FD-4751-87A8-E4945F484618}"/>
              </a:ext>
            </a:extLst>
          </p:cNvPr>
          <p:cNvSpPr/>
          <p:nvPr/>
        </p:nvSpPr>
        <p:spPr>
          <a:xfrm>
            <a:off x="4376223" y="399648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554C161C-EE38-4C2C-A42F-B748CC3D1C7D}"/>
              </a:ext>
            </a:extLst>
          </p:cNvPr>
          <p:cNvSpPr/>
          <p:nvPr/>
        </p:nvSpPr>
        <p:spPr>
          <a:xfrm>
            <a:off x="5681876" y="395243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5" name="순서도: 연결자 54">
            <a:extLst>
              <a:ext uri="{FF2B5EF4-FFF2-40B4-BE49-F238E27FC236}">
                <a16:creationId xmlns:a16="http://schemas.microsoft.com/office/drawing/2014/main" id="{FABFC333-6550-4E3B-990A-23E04ECEBBEC}"/>
              </a:ext>
            </a:extLst>
          </p:cNvPr>
          <p:cNvSpPr/>
          <p:nvPr/>
        </p:nvSpPr>
        <p:spPr>
          <a:xfrm>
            <a:off x="4573528" y="34289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86263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3">
            <a:extLst>
              <a:ext uri="{FF2B5EF4-FFF2-40B4-BE49-F238E27FC236}">
                <a16:creationId xmlns:a16="http://schemas.microsoft.com/office/drawing/2014/main" id="{02DD9CC2-112D-D642-8B42-DD7D5C7CA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917817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07463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현재 위치 검색</a:t>
            </a:r>
            <a:endParaRPr lang="ko-KR" altLang="en-US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589FFA-7B8B-4842-A962-52A52E6DFB10}"/>
              </a:ext>
            </a:extLst>
          </p:cNvPr>
          <p:cNvSpPr txBox="1"/>
          <p:nvPr/>
        </p:nvSpPr>
        <p:spPr>
          <a:xfrm>
            <a:off x="9676272" y="5306904"/>
            <a:ext cx="16441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지도에 표시되어 있는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상점들에 한해 등록된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쿠폰 정보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334415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BD5B2-9F72-F14E-ACBA-E9AE8E6525AB}"/>
              </a:ext>
            </a:extLst>
          </p:cNvPr>
          <p:cNvSpPr txBox="1"/>
          <p:nvPr/>
        </p:nvSpPr>
        <p:spPr>
          <a:xfrm>
            <a:off x="9685766" y="3364426"/>
            <a:ext cx="166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900" dirty="0">
                <a:solidFill>
                  <a:srgbClr val="666666"/>
                </a:solidFill>
                <a:latin typeface="Open Sans"/>
              </a:rPr>
              <a:t>Google Maps Geolocation API</a:t>
            </a:r>
            <a:r>
              <a:rPr lang="ko-KR" altLang="en-US" sz="900" dirty="0" err="1">
                <a:solidFill>
                  <a:srgbClr val="666666"/>
                </a:solidFill>
                <a:latin typeface="Open Sans"/>
              </a:rPr>
              <a:t>를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 이용한 현재위치 검색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0" name="그림 19" descr="지도이(가) 표시된 사진&#10;&#10;자동 생성된 설명">
            <a:extLst>
              <a:ext uri="{FF2B5EF4-FFF2-40B4-BE49-F238E27FC236}">
                <a16:creationId xmlns:a16="http://schemas.microsoft.com/office/drawing/2014/main" id="{D20876AF-17AE-AF40-9A95-DAFAF3D5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71" y="554107"/>
            <a:ext cx="8300187" cy="5989969"/>
          </a:xfrm>
          <a:prstGeom prst="rect">
            <a:avLst/>
          </a:prstGeom>
        </p:spPr>
      </p:pic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427563" y="1796095"/>
            <a:ext cx="18928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검색한 위치를 기준으로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err="1">
                <a:solidFill>
                  <a:prstClr val="black"/>
                </a:solidFill>
                <a:latin typeface="나눔스퀘어"/>
                <a:ea typeface="나눔스퀘어"/>
              </a:rPr>
              <a:t>기쁘티콘에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등록된 쿠폰을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보여줌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.</a:t>
            </a:r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4858864" y="420074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875965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검색한 위치에 대한 지도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707061" y="4283746"/>
            <a:ext cx="1743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등록된 쿠폰이 있는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상점 표시</a:t>
            </a: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874" y="4902492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6" y="4875326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상점에 대한 정보  </a:t>
            </a:r>
          </a:p>
        </p:txBody>
      </p:sp>
      <p:sp>
        <p:nvSpPr>
          <p:cNvPr id="55" name="순서도: 연결자 35">
            <a:extLst>
              <a:ext uri="{FF2B5EF4-FFF2-40B4-BE49-F238E27FC236}">
                <a16:creationId xmlns:a16="http://schemas.microsoft.com/office/drawing/2014/main" id="{29D4C0EB-60FB-BA4F-8854-73955BC02C46}"/>
              </a:ext>
            </a:extLst>
          </p:cNvPr>
          <p:cNvSpPr/>
          <p:nvPr/>
        </p:nvSpPr>
        <p:spPr>
          <a:xfrm>
            <a:off x="9498365" y="5355954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9AC8024-0855-0F42-879B-CB11D25663D5}"/>
              </a:ext>
            </a:extLst>
          </p:cNvPr>
          <p:cNvSpPr/>
          <p:nvPr/>
        </p:nvSpPr>
        <p:spPr>
          <a:xfrm>
            <a:off x="1657592" y="2994807"/>
            <a:ext cx="1928756" cy="3549269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순서도: 연결자 41">
            <a:extLst>
              <a:ext uri="{FF2B5EF4-FFF2-40B4-BE49-F238E27FC236}">
                <a16:creationId xmlns:a16="http://schemas.microsoft.com/office/drawing/2014/main" id="{27098340-90B6-DC43-91FD-3F5AB22369A3}"/>
              </a:ext>
            </a:extLst>
          </p:cNvPr>
          <p:cNvSpPr/>
          <p:nvPr/>
        </p:nvSpPr>
        <p:spPr>
          <a:xfrm>
            <a:off x="1518790" y="445907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5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C40D581-DDA4-5847-9712-AE71058067BD}"/>
              </a:ext>
            </a:extLst>
          </p:cNvPr>
          <p:cNvSpPr/>
          <p:nvPr/>
        </p:nvSpPr>
        <p:spPr>
          <a:xfrm>
            <a:off x="1657592" y="2676837"/>
            <a:ext cx="1928756" cy="28179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순서도: 연결자 41">
            <a:extLst>
              <a:ext uri="{FF2B5EF4-FFF2-40B4-BE49-F238E27FC236}">
                <a16:creationId xmlns:a16="http://schemas.microsoft.com/office/drawing/2014/main" id="{F9FB68B6-46DA-E54F-B4DE-C2DDE1233556}"/>
              </a:ext>
            </a:extLst>
          </p:cNvPr>
          <p:cNvSpPr/>
          <p:nvPr/>
        </p:nvSpPr>
        <p:spPr>
          <a:xfrm>
            <a:off x="1549580" y="2550737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6855876-19FF-4244-BE9C-C58C0695BB80}"/>
              </a:ext>
            </a:extLst>
          </p:cNvPr>
          <p:cNvSpPr/>
          <p:nvPr/>
        </p:nvSpPr>
        <p:spPr>
          <a:xfrm>
            <a:off x="5496296" y="4283196"/>
            <a:ext cx="1199408" cy="972489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7" name="순서도: 연결자 41">
            <a:extLst>
              <a:ext uri="{FF2B5EF4-FFF2-40B4-BE49-F238E27FC236}">
                <a16:creationId xmlns:a16="http://schemas.microsoft.com/office/drawing/2014/main" id="{BFF40C6D-4750-B94A-89FB-3E432282A260}"/>
              </a:ext>
            </a:extLst>
          </p:cNvPr>
          <p:cNvSpPr/>
          <p:nvPr/>
        </p:nvSpPr>
        <p:spPr>
          <a:xfrm>
            <a:off x="6580228" y="4175184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C2DF5AD-7B87-7249-B996-1325E3A9987B}"/>
              </a:ext>
            </a:extLst>
          </p:cNvPr>
          <p:cNvSpPr/>
          <p:nvPr/>
        </p:nvSpPr>
        <p:spPr>
          <a:xfrm>
            <a:off x="3627014" y="2692134"/>
            <a:ext cx="4258202" cy="385194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7749427" y="2600908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06C172C-403D-D844-BFE1-EB7FE176BB03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위치 검색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263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23">
            <a:extLst>
              <a:ext uri="{FF2B5EF4-FFF2-40B4-BE49-F238E27FC236}">
                <a16:creationId xmlns:a16="http://schemas.microsoft.com/office/drawing/2014/main" id="{BC871B37-9B8B-774A-A220-C2C307AAC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0137D73-931C-7A4A-89B3-6EFBA63F3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02"/>
          <a:stretch/>
        </p:blipFill>
        <p:spPr>
          <a:xfrm>
            <a:off x="997834" y="377651"/>
            <a:ext cx="7678371" cy="6368836"/>
          </a:xfrm>
          <a:prstGeom prst="rect">
            <a:avLst/>
          </a:prstGeom>
        </p:spPr>
      </p:pic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790749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카테고리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469789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13081" y="288170"/>
            <a:ext cx="2618115" cy="20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자주 묻는 질문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379251" y="1821864"/>
            <a:ext cx="20231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고객센터의 메인 페이지로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자주 묻는 질문들을 모아놓은 페이지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하위 카테고리로 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구매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],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판매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가 있음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 </a:t>
            </a:r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6096000" y="312253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47" name="순서도: 연결자 41">
            <a:extLst>
              <a:ext uri="{FF2B5EF4-FFF2-40B4-BE49-F238E27FC236}">
                <a16:creationId xmlns:a16="http://schemas.microsoft.com/office/drawing/2014/main" id="{BFF40C6D-4750-B94A-89FB-3E432282A260}"/>
              </a:ext>
            </a:extLst>
          </p:cNvPr>
          <p:cNvSpPr/>
          <p:nvPr/>
        </p:nvSpPr>
        <p:spPr>
          <a:xfrm>
            <a:off x="7841117" y="3682737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48897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자주 묻는 질문 카테고리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707061" y="4419120"/>
            <a:ext cx="169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현재 페이지의 자주 묻는 질문 카테고리에 대한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검색바</a:t>
            </a:r>
            <a:endParaRPr lang="ko-KR" altLang="en-US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365" y="5274705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7" y="5245831"/>
            <a:ext cx="16953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아코디언 메뉴로 질문을 클릭해 답변 확인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9F2E05-3CA6-7447-91E8-683CB543B37D}"/>
              </a:ext>
            </a:extLst>
          </p:cNvPr>
          <p:cNvSpPr/>
          <p:nvPr/>
        </p:nvSpPr>
        <p:spPr>
          <a:xfrm>
            <a:off x="2019796" y="2417038"/>
            <a:ext cx="1002207" cy="101196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순서도: 연결자 41">
            <a:extLst>
              <a:ext uri="{FF2B5EF4-FFF2-40B4-BE49-F238E27FC236}">
                <a16:creationId xmlns:a16="http://schemas.microsoft.com/office/drawing/2014/main" id="{7DE1D77D-0146-5740-818D-35CFA59E5141}"/>
              </a:ext>
            </a:extLst>
          </p:cNvPr>
          <p:cNvSpPr/>
          <p:nvPr/>
        </p:nvSpPr>
        <p:spPr>
          <a:xfrm>
            <a:off x="1895472" y="230902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200E42-72FF-284C-964D-23E01FF07C60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9E2C2E-7F1F-C64C-9BA2-36CE17C821A8}"/>
              </a:ext>
            </a:extLst>
          </p:cNvPr>
          <p:cNvSpPr txBox="1"/>
          <p:nvPr/>
        </p:nvSpPr>
        <p:spPr>
          <a:xfrm>
            <a:off x="9707061" y="4002415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AA6F37-E6DB-7441-B08E-07D3F5DD4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484" y="2714679"/>
            <a:ext cx="4791277" cy="39717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EFA12E05-C62D-A245-BF8E-787A56F1B1C2}"/>
              </a:ext>
            </a:extLst>
          </p:cNvPr>
          <p:cNvSpPr/>
          <p:nvPr/>
        </p:nvSpPr>
        <p:spPr>
          <a:xfrm>
            <a:off x="3107057" y="2696391"/>
            <a:ext cx="4791276" cy="41361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순서도: 연결자 41">
            <a:extLst>
              <a:ext uri="{FF2B5EF4-FFF2-40B4-BE49-F238E27FC236}">
                <a16:creationId xmlns:a16="http://schemas.microsoft.com/office/drawing/2014/main" id="{7A9C10BA-D2D8-264A-AA3A-9E351855F7B7}"/>
              </a:ext>
            </a:extLst>
          </p:cNvPr>
          <p:cNvSpPr/>
          <p:nvPr/>
        </p:nvSpPr>
        <p:spPr>
          <a:xfrm>
            <a:off x="3022003" y="2619768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440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8AC8B4B-148D-6449-9A27-88133371E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1"/>
          <a:stretch/>
        </p:blipFill>
        <p:spPr>
          <a:xfrm>
            <a:off x="1047413" y="406465"/>
            <a:ext cx="7333363" cy="6262613"/>
          </a:xfrm>
          <a:prstGeom prst="rect">
            <a:avLst/>
          </a:prstGeom>
        </p:spPr>
      </p:pic>
      <p:sp>
        <p:nvSpPr>
          <p:cNvPr id="4" name="Oval 23">
            <a:extLst>
              <a:ext uri="{FF2B5EF4-FFF2-40B4-BE49-F238E27FC236}">
                <a16:creationId xmlns:a16="http://schemas.microsoft.com/office/drawing/2014/main" id="{02DD9CC2-112D-D642-8B42-DD7D5C7CA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8145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카테고리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49354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13081" y="288170"/>
            <a:ext cx="2618115" cy="20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공지사항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498365" y="1804460"/>
            <a:ext cx="17653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공지사항들을 모아놓은 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페이지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하위 카테고리로 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공지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],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이벤트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가 있음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5987988" y="3058114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47" name="순서도: 연결자 41">
            <a:extLst>
              <a:ext uri="{FF2B5EF4-FFF2-40B4-BE49-F238E27FC236}">
                <a16:creationId xmlns:a16="http://schemas.microsoft.com/office/drawing/2014/main" id="{BFF40C6D-4750-B94A-89FB-3E432282A260}"/>
              </a:ext>
            </a:extLst>
          </p:cNvPr>
          <p:cNvSpPr/>
          <p:nvPr/>
        </p:nvSpPr>
        <p:spPr>
          <a:xfrm>
            <a:off x="7615485" y="3429759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72648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공지사항 카테고리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707061" y="4442871"/>
            <a:ext cx="169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현재 페이지의 공지사항 카테고리에 대한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검색바</a:t>
            </a:r>
            <a:endParaRPr lang="ko-KR" altLang="en-US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874" y="5296748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7" y="5269582"/>
            <a:ext cx="169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아코디언 메뉴로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공지사항을 클릭해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답변 확인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2000203" y="2345195"/>
            <a:ext cx="1002207" cy="101196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1875879" y="223718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65FA9-8E89-1D49-B2DE-270B2B9058B1}"/>
              </a:ext>
            </a:extLst>
          </p:cNvPr>
          <p:cNvSpPr txBox="1"/>
          <p:nvPr/>
        </p:nvSpPr>
        <p:spPr>
          <a:xfrm>
            <a:off x="9707061" y="4024920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00EB36-137E-C54A-91B7-687CD90DA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985" y="2659109"/>
            <a:ext cx="4679942" cy="37661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3063711" y="2651721"/>
            <a:ext cx="4716216" cy="37193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3002410" y="2553437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8061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86E5C3D7-AC50-3F4A-B650-A5FA5CEFA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84" y="3648790"/>
            <a:ext cx="670875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6000" spc="-149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사용자 화면 정의서</a:t>
            </a:r>
            <a:endParaRPr kumimoji="0" lang="en-US" altLang="ko-KR" sz="6000" spc="-149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E1A8A-CE92-6346-AC05-137B674CE3E9}"/>
              </a:ext>
            </a:extLst>
          </p:cNvPr>
          <p:cNvSpPr txBox="1"/>
          <p:nvPr/>
        </p:nvSpPr>
        <p:spPr>
          <a:xfrm>
            <a:off x="2815360" y="1508518"/>
            <a:ext cx="28823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0" b="1" dirty="0">
                <a:solidFill>
                  <a:srgbClr val="FF585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01</a:t>
            </a:r>
            <a:endParaRPr kumimoji="1" lang="ko-KR" altLang="en-US" sz="15000" b="1" dirty="0">
              <a:solidFill>
                <a:srgbClr val="FF585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760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3">
            <a:extLst>
              <a:ext uri="{FF2B5EF4-FFF2-40B4-BE49-F238E27FC236}">
                <a16:creationId xmlns:a16="http://schemas.microsoft.com/office/drawing/2014/main" id="{02DD9CC2-112D-D642-8B42-DD7D5C7CA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1052" y="1154886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618103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075692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037767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카테고리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147681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13081" y="288170"/>
            <a:ext cx="2618115" cy="20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문의 목록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470531" y="1803786"/>
            <a:ext cx="18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사용자가 남긴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문의를 확인할 수 있는 페이지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</a:t>
            </a:r>
            <a:endParaRPr lang="en-US" altLang="ko-KR" sz="1100" dirty="0">
              <a:solidFill>
                <a:prstClr val="black"/>
              </a:solidFill>
              <a:latin typeface="나눔스퀘어"/>
              <a:ea typeface="나눔스퀘어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하위 카테고리로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구매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],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[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판매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]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가 있음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576251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문의 카테고리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707061" y="4097012"/>
            <a:ext cx="1695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답변 대기를 클릭하면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답변 완료로 변경됨</a:t>
            </a: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874" y="4701507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7" y="4650591"/>
            <a:ext cx="16953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아코디언 메뉴로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공지사항을 클릭해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답변 확인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9EE660A-43F3-0B42-AA97-A06ED5680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7" b="4202"/>
          <a:stretch/>
        </p:blipFill>
        <p:spPr>
          <a:xfrm>
            <a:off x="0" y="855056"/>
            <a:ext cx="7008257" cy="547954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9391282-4B31-8C4E-A624-C91D4A82AA8E}"/>
              </a:ext>
            </a:extLst>
          </p:cNvPr>
          <p:cNvSpPr/>
          <p:nvPr/>
        </p:nvSpPr>
        <p:spPr>
          <a:xfrm>
            <a:off x="649955" y="2766402"/>
            <a:ext cx="968747" cy="1053535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순서도: 연결자 41">
            <a:extLst>
              <a:ext uri="{FF2B5EF4-FFF2-40B4-BE49-F238E27FC236}">
                <a16:creationId xmlns:a16="http://schemas.microsoft.com/office/drawing/2014/main" id="{F9FB68B6-46DA-E54F-B4DE-C2DDE1233556}"/>
              </a:ext>
            </a:extLst>
          </p:cNvPr>
          <p:cNvSpPr/>
          <p:nvPr/>
        </p:nvSpPr>
        <p:spPr>
          <a:xfrm>
            <a:off x="546263" y="2676315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10723F-FBA0-6847-B4D7-8EF050B7EFA8}"/>
              </a:ext>
            </a:extLst>
          </p:cNvPr>
          <p:cNvSpPr txBox="1"/>
          <p:nvPr/>
        </p:nvSpPr>
        <p:spPr>
          <a:xfrm>
            <a:off x="9675013" y="3294918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8AD55B-6FDD-124D-B2A5-F1C8FCDACB2E}"/>
              </a:ext>
            </a:extLst>
          </p:cNvPr>
          <p:cNvSpPr txBox="1"/>
          <p:nvPr/>
        </p:nvSpPr>
        <p:spPr>
          <a:xfrm>
            <a:off x="9675013" y="3829097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순서도: 연결자 35">
            <a:extLst>
              <a:ext uri="{FF2B5EF4-FFF2-40B4-BE49-F238E27FC236}">
                <a16:creationId xmlns:a16="http://schemas.microsoft.com/office/drawing/2014/main" id="{6709E131-ABD8-7D4D-B251-AD4F1B71D265}"/>
              </a:ext>
            </a:extLst>
          </p:cNvPr>
          <p:cNvSpPr/>
          <p:nvPr/>
        </p:nvSpPr>
        <p:spPr>
          <a:xfrm>
            <a:off x="9497107" y="590941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4AEF84-A25F-A845-90B6-7202B701AEC9}"/>
              </a:ext>
            </a:extLst>
          </p:cNvPr>
          <p:cNvSpPr txBox="1"/>
          <p:nvPr/>
        </p:nvSpPr>
        <p:spPr>
          <a:xfrm>
            <a:off x="9684195" y="5881149"/>
            <a:ext cx="1695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문의 글쓰기로 이동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85BF9D5-F513-DB41-B1F8-FDFA0CEF6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72" t="46953" r="9284" b="30180"/>
          <a:stretch/>
        </p:blipFill>
        <p:spPr>
          <a:xfrm>
            <a:off x="5316917" y="2006887"/>
            <a:ext cx="3856360" cy="103455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20D8FF-0A5E-3745-B787-3052D5618343}"/>
              </a:ext>
            </a:extLst>
          </p:cNvPr>
          <p:cNvSpPr/>
          <p:nvPr/>
        </p:nvSpPr>
        <p:spPr>
          <a:xfrm>
            <a:off x="5751173" y="6075628"/>
            <a:ext cx="542750" cy="286276"/>
          </a:xfrm>
          <a:prstGeom prst="rect">
            <a:avLst/>
          </a:prstGeom>
          <a:noFill/>
          <a:ln w="25400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순서도: 연결자 41">
            <a:extLst>
              <a:ext uri="{FF2B5EF4-FFF2-40B4-BE49-F238E27FC236}">
                <a16:creationId xmlns:a16="http://schemas.microsoft.com/office/drawing/2014/main" id="{BA61A5ED-7450-4242-894F-D4AF728AED1B}"/>
              </a:ext>
            </a:extLst>
          </p:cNvPr>
          <p:cNvSpPr/>
          <p:nvPr/>
        </p:nvSpPr>
        <p:spPr>
          <a:xfrm>
            <a:off x="5666443" y="6001514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6</a:t>
            </a:r>
          </a:p>
        </p:txBody>
      </p:sp>
      <p:sp>
        <p:nvSpPr>
          <p:cNvPr id="44" name="순서도: 연결자 35">
            <a:extLst>
              <a:ext uri="{FF2B5EF4-FFF2-40B4-BE49-F238E27FC236}">
                <a16:creationId xmlns:a16="http://schemas.microsoft.com/office/drawing/2014/main" id="{0CD824AB-315B-B84D-BD42-476DBC4C8CF3}"/>
              </a:ext>
            </a:extLst>
          </p:cNvPr>
          <p:cNvSpPr/>
          <p:nvPr/>
        </p:nvSpPr>
        <p:spPr>
          <a:xfrm>
            <a:off x="9497107" y="5374711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96F9FC-CD7D-DA43-8080-069CB7CB458B}"/>
              </a:ext>
            </a:extLst>
          </p:cNvPr>
          <p:cNvSpPr txBox="1"/>
          <p:nvPr/>
        </p:nvSpPr>
        <p:spPr>
          <a:xfrm>
            <a:off x="9681962" y="5351133"/>
            <a:ext cx="1720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문의 내역이 존재하지 않을 때 출력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C74A611-809D-CB4B-B3D1-1F6B9AD2F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118" y="3068795"/>
            <a:ext cx="4640676" cy="384687"/>
          </a:xfrm>
          <a:prstGeom prst="rect">
            <a:avLst/>
          </a:prstGeom>
        </p:spPr>
      </p:pic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1DF8BD1-C93C-B146-ACF3-FC930BB6915F}"/>
              </a:ext>
            </a:extLst>
          </p:cNvPr>
          <p:cNvCxnSpPr>
            <a:cxnSpLocks/>
          </p:cNvCxnSpPr>
          <p:nvPr/>
        </p:nvCxnSpPr>
        <p:spPr>
          <a:xfrm flipV="1">
            <a:off x="7448561" y="3006467"/>
            <a:ext cx="0" cy="1578216"/>
          </a:xfrm>
          <a:prstGeom prst="straightConnector1">
            <a:avLst/>
          </a:prstGeom>
          <a:ln w="9525">
            <a:solidFill>
              <a:srgbClr val="FF58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9FEB6E86-B3C2-8349-8579-5D5D75C94004}"/>
              </a:ext>
            </a:extLst>
          </p:cNvPr>
          <p:cNvCxnSpPr/>
          <p:nvPr/>
        </p:nvCxnSpPr>
        <p:spPr>
          <a:xfrm>
            <a:off x="6234548" y="4585508"/>
            <a:ext cx="1211282" cy="0"/>
          </a:xfrm>
          <a:prstGeom prst="line">
            <a:avLst/>
          </a:prstGeom>
          <a:ln w="9525">
            <a:solidFill>
              <a:srgbClr val="FF58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연결자 41">
            <a:extLst>
              <a:ext uri="{FF2B5EF4-FFF2-40B4-BE49-F238E27FC236}">
                <a16:creationId xmlns:a16="http://schemas.microsoft.com/office/drawing/2014/main" id="{07726CE0-501F-C141-B848-2A4990FFFBC6}"/>
              </a:ext>
            </a:extLst>
          </p:cNvPr>
          <p:cNvSpPr/>
          <p:nvPr/>
        </p:nvSpPr>
        <p:spPr>
          <a:xfrm>
            <a:off x="7351915" y="3660325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5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990DCC-C91C-7644-BB1D-88A53F302333}"/>
              </a:ext>
            </a:extLst>
          </p:cNvPr>
          <p:cNvSpPr/>
          <p:nvPr/>
        </p:nvSpPr>
        <p:spPr>
          <a:xfrm>
            <a:off x="1706052" y="3071121"/>
            <a:ext cx="4528496" cy="375879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0CB86A9-C20C-064D-A72D-68F40F30A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952" y="3522221"/>
            <a:ext cx="4528596" cy="2461975"/>
          </a:xfrm>
          <a:prstGeom prst="rect">
            <a:avLst/>
          </a:prstGeom>
        </p:spPr>
      </p:pic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1632306" y="2981253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94CC55-6993-DE47-8C21-B8177B8191F1}"/>
              </a:ext>
            </a:extLst>
          </p:cNvPr>
          <p:cNvSpPr/>
          <p:nvPr/>
        </p:nvSpPr>
        <p:spPr>
          <a:xfrm>
            <a:off x="5208612" y="5374615"/>
            <a:ext cx="435975" cy="286276"/>
          </a:xfrm>
          <a:prstGeom prst="rect">
            <a:avLst/>
          </a:prstGeom>
          <a:noFill/>
          <a:ln w="25400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EE7723-D9BE-4A43-92EF-A6FF2541AA98}"/>
              </a:ext>
            </a:extLst>
          </p:cNvPr>
          <p:cNvSpPr/>
          <p:nvPr/>
        </p:nvSpPr>
        <p:spPr>
          <a:xfrm>
            <a:off x="1706052" y="3510130"/>
            <a:ext cx="4528596" cy="243833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7" name="순서도: 연결자 41">
            <a:extLst>
              <a:ext uri="{FF2B5EF4-FFF2-40B4-BE49-F238E27FC236}">
                <a16:creationId xmlns:a16="http://schemas.microsoft.com/office/drawing/2014/main" id="{BFF40C6D-4750-B94A-89FB-3E432282A260}"/>
              </a:ext>
            </a:extLst>
          </p:cNvPr>
          <p:cNvSpPr/>
          <p:nvPr/>
        </p:nvSpPr>
        <p:spPr>
          <a:xfrm>
            <a:off x="6054474" y="3394775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5118525" y="5284528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0339ABF-DE61-FF42-A1E6-15AAF1D0A93B}"/>
              </a:ext>
            </a:extLst>
          </p:cNvPr>
          <p:cNvCxnSpPr>
            <a:cxnSpLocks/>
          </p:cNvCxnSpPr>
          <p:nvPr/>
        </p:nvCxnSpPr>
        <p:spPr>
          <a:xfrm flipV="1">
            <a:off x="5426599" y="3796400"/>
            <a:ext cx="0" cy="1578216"/>
          </a:xfrm>
          <a:prstGeom prst="straightConnector1">
            <a:avLst/>
          </a:prstGeom>
          <a:ln w="9525">
            <a:solidFill>
              <a:srgbClr val="FF58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순서도: 연결자 35">
            <a:extLst>
              <a:ext uri="{FF2B5EF4-FFF2-40B4-BE49-F238E27FC236}">
                <a16:creationId xmlns:a16="http://schemas.microsoft.com/office/drawing/2014/main" id="{0A788D71-020C-A54D-8A40-5B5A3560166A}"/>
              </a:ext>
            </a:extLst>
          </p:cNvPr>
          <p:cNvSpPr/>
          <p:nvPr/>
        </p:nvSpPr>
        <p:spPr>
          <a:xfrm>
            <a:off x="9497107" y="627368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</a:p>
        </p:txBody>
      </p:sp>
      <p:sp>
        <p:nvSpPr>
          <p:cNvPr id="49" name="순서도: 연결자 41">
            <a:extLst>
              <a:ext uri="{FF2B5EF4-FFF2-40B4-BE49-F238E27FC236}">
                <a16:creationId xmlns:a16="http://schemas.microsoft.com/office/drawing/2014/main" id="{C009C8DD-75AB-8143-98F9-1F8DD03AA7C9}"/>
              </a:ext>
            </a:extLst>
          </p:cNvPr>
          <p:cNvSpPr/>
          <p:nvPr/>
        </p:nvSpPr>
        <p:spPr>
          <a:xfrm>
            <a:off x="5598774" y="4328539"/>
            <a:ext cx="180174" cy="18017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7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86BD13-E666-304F-92D2-FA24E6614EDD}"/>
              </a:ext>
            </a:extLst>
          </p:cNvPr>
          <p:cNvSpPr txBox="1"/>
          <p:nvPr/>
        </p:nvSpPr>
        <p:spPr>
          <a:xfrm>
            <a:off x="9707061" y="6231828"/>
            <a:ext cx="219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답변 완료된 질문은 수정 비활성화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3AD5A0-E2EC-FF45-9D95-63988E8EBD2F}"/>
              </a:ext>
            </a:extLst>
          </p:cNvPr>
          <p:cNvSpPr txBox="1"/>
          <p:nvPr/>
        </p:nvSpPr>
        <p:spPr>
          <a:xfrm>
            <a:off x="9710210" y="6480918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핑크색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-&gt;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회색으로 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188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A40C07D-58EF-8144-BC25-E6B1FF9C0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34"/>
          <a:stretch/>
        </p:blipFill>
        <p:spPr>
          <a:xfrm>
            <a:off x="709154" y="262388"/>
            <a:ext cx="7549905" cy="6406699"/>
          </a:xfrm>
          <a:prstGeom prst="rect">
            <a:avLst/>
          </a:prstGeom>
        </p:spPr>
      </p:pic>
      <p:sp>
        <p:nvSpPr>
          <p:cNvPr id="4" name="Oval 23">
            <a:extLst>
              <a:ext uri="{FF2B5EF4-FFF2-40B4-BE49-F238E27FC236}">
                <a16:creationId xmlns:a16="http://schemas.microsoft.com/office/drawing/2014/main" id="{02DD9CC2-112D-D642-8B42-DD7D5C7CA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8145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카테고리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49354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고객센터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문의 글쓰기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466316" y="1815844"/>
            <a:ext cx="19147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1:1 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문의 글쓰기 페이지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답변 수신을 이메일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,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문자로 받을 수 있으며 저장 후 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나눔스퀘어"/>
                <a:ea typeface="나눔스퀘어"/>
              </a:rPr>
              <a:t> 문의 목록으로 돌아감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.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72648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문의 유형 선택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456002"/>
            <a:ext cx="1775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등록된 이메일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핸드폰으로 답변 수신을 받을 수 있음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874" y="5084875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7" y="5057709"/>
            <a:ext cx="1695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문제가 있는 쿠폰에 대한 파일 첨부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1691302" y="2235497"/>
            <a:ext cx="1002207" cy="101196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1566978" y="2135105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3476763" y="2697769"/>
            <a:ext cx="1909275" cy="29624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3384878" y="2536675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카테고리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65FA9-8E89-1D49-B2DE-270B2B9058B1}"/>
              </a:ext>
            </a:extLst>
          </p:cNvPr>
          <p:cNvSpPr txBox="1"/>
          <p:nvPr/>
        </p:nvSpPr>
        <p:spPr>
          <a:xfrm>
            <a:off x="9707061" y="4024920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문의 유형으로는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[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구매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],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[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판매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]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순서도: 연결자 41">
            <a:extLst>
              <a:ext uri="{FF2B5EF4-FFF2-40B4-BE49-F238E27FC236}">
                <a16:creationId xmlns:a16="http://schemas.microsoft.com/office/drawing/2014/main" id="{9B1F7EC9-AB84-D141-AEB7-68648CB8E713}"/>
              </a:ext>
            </a:extLst>
          </p:cNvPr>
          <p:cNvSpPr/>
          <p:nvPr/>
        </p:nvSpPr>
        <p:spPr>
          <a:xfrm>
            <a:off x="3528836" y="586974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1" name="순서도: 연결자 41">
            <a:extLst>
              <a:ext uri="{FF2B5EF4-FFF2-40B4-BE49-F238E27FC236}">
                <a16:creationId xmlns:a16="http://schemas.microsoft.com/office/drawing/2014/main" id="{3FD6D74F-910B-EE42-A972-10D68F9ABF27}"/>
              </a:ext>
            </a:extLst>
          </p:cNvPr>
          <p:cNvSpPr/>
          <p:nvPr/>
        </p:nvSpPr>
        <p:spPr>
          <a:xfrm>
            <a:off x="6892787" y="6222868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5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5B965-ACCB-6F45-A4FC-44F654F0D704}"/>
              </a:ext>
            </a:extLst>
          </p:cNvPr>
          <p:cNvSpPr/>
          <p:nvPr/>
        </p:nvSpPr>
        <p:spPr>
          <a:xfrm>
            <a:off x="5371187" y="3355952"/>
            <a:ext cx="1263790" cy="614151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5259926" y="3236020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33" name="순서도: 연결자 35">
            <a:extLst>
              <a:ext uri="{FF2B5EF4-FFF2-40B4-BE49-F238E27FC236}">
                <a16:creationId xmlns:a16="http://schemas.microsoft.com/office/drawing/2014/main" id="{FD82B42C-D167-0B46-8296-F9514325D10F}"/>
              </a:ext>
            </a:extLst>
          </p:cNvPr>
          <p:cNvSpPr/>
          <p:nvPr/>
        </p:nvSpPr>
        <p:spPr>
          <a:xfrm>
            <a:off x="9497107" y="567621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FD3DF-B2DD-4D4E-A799-C5028870AD4F}"/>
              </a:ext>
            </a:extLst>
          </p:cNvPr>
          <p:cNvSpPr txBox="1"/>
          <p:nvPr/>
        </p:nvSpPr>
        <p:spPr>
          <a:xfrm>
            <a:off x="9675013" y="5653530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저장 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문의 목록 페이지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9343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6AB09F-9DDB-0D49-9DB1-09F37C55C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8823"/>
          <a:stretch/>
        </p:blipFill>
        <p:spPr>
          <a:xfrm>
            <a:off x="847312" y="201914"/>
            <a:ext cx="7674309" cy="6467174"/>
          </a:xfrm>
          <a:prstGeom prst="rect">
            <a:avLst/>
          </a:prstGeom>
        </p:spPr>
      </p:pic>
      <p:sp>
        <p:nvSpPr>
          <p:cNvPr id="4" name="Oval 23">
            <a:extLst>
              <a:ext uri="{FF2B5EF4-FFF2-40B4-BE49-F238E27FC236}">
                <a16:creationId xmlns:a16="http://schemas.microsoft.com/office/drawing/2014/main" id="{02DD9CC2-112D-D642-8B42-DD7D5C7CA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4107757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251561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213636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카테고리 선택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786797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판매하기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(1)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8BD7FA-DD54-4346-9482-556FCB0A75E6}"/>
              </a:ext>
            </a:extLst>
          </p:cNvPr>
          <p:cNvSpPr txBox="1"/>
          <p:nvPr/>
        </p:nvSpPr>
        <p:spPr>
          <a:xfrm>
            <a:off x="9466316" y="1815844"/>
            <a:ext cx="1914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판매할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기프티콘을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등록하는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4065905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선택한 상품 정보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749259"/>
            <a:ext cx="1775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판매가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ko-KR" altLang="en-US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2965922" y="2079304"/>
            <a:ext cx="4598660" cy="153688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2857910" y="1984540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2965923" y="3673944"/>
            <a:ext cx="4598660" cy="1704577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2843518" y="365570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2" y="3470787"/>
            <a:ext cx="17757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대분류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중분류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소분류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단계적으로 선택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(select box)</a:t>
            </a: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* 없는 상품의 경우 기타로 분류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65FA9-8E89-1D49-B2DE-270B2B9058B1}"/>
              </a:ext>
            </a:extLst>
          </p:cNvPr>
          <p:cNvSpPr txBox="1"/>
          <p:nvPr/>
        </p:nvSpPr>
        <p:spPr>
          <a:xfrm>
            <a:off x="9707060" y="4318177"/>
            <a:ext cx="185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선택한 상품에 대한 대표 이미지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상품설명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유의사항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최종 카테고리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5B965-ACCB-6F45-A4FC-44F654F0D704}"/>
              </a:ext>
            </a:extLst>
          </p:cNvPr>
          <p:cNvSpPr/>
          <p:nvPr/>
        </p:nvSpPr>
        <p:spPr>
          <a:xfrm>
            <a:off x="2943904" y="6027873"/>
            <a:ext cx="2196132" cy="614151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2764242" y="594036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3C85ED-4321-DE41-9812-7D3039C8DED5}"/>
              </a:ext>
            </a:extLst>
          </p:cNvPr>
          <p:cNvSpPr txBox="1"/>
          <p:nvPr/>
        </p:nvSpPr>
        <p:spPr>
          <a:xfrm>
            <a:off x="9678664" y="5038733"/>
            <a:ext cx="1853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자동 입력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: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판매가의 기본값으로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유효기간에 따라 금액 자동 입력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수동 입력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: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사용자가 원하는 가격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-&gt;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하나만 선택할 수 있음 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DC0F86A-2106-C447-B51B-05F78FD1410F}"/>
              </a:ext>
            </a:extLst>
          </p:cNvPr>
          <p:cNvSpPr/>
          <p:nvPr/>
        </p:nvSpPr>
        <p:spPr>
          <a:xfrm>
            <a:off x="4420176" y="6456728"/>
            <a:ext cx="52620" cy="5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DDA201-AB86-44ED-9D0C-D86341F18A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2" r="3286"/>
          <a:stretch/>
        </p:blipFill>
        <p:spPr>
          <a:xfrm>
            <a:off x="5187950" y="6073837"/>
            <a:ext cx="2571749" cy="50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43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23">
            <a:extLst>
              <a:ext uri="{FF2B5EF4-FFF2-40B4-BE49-F238E27FC236}">
                <a16:creationId xmlns:a16="http://schemas.microsoft.com/office/drawing/2014/main" id="{2F43D6C4-52E5-5F40-A048-72FF15E7D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6AB09F-9DDB-0D49-9DB1-09F37C55C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36"/>
          <a:stretch/>
        </p:blipFill>
        <p:spPr>
          <a:xfrm>
            <a:off x="56042" y="719624"/>
            <a:ext cx="7588586" cy="6106048"/>
          </a:xfrm>
          <a:prstGeom prst="rect">
            <a:avLst/>
          </a:prstGeom>
        </p:spPr>
      </p:pic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8145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판매할 </a:t>
            </a:r>
            <a:r>
              <a:rPr lang="ko-KR" altLang="en-US" sz="11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등록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49354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판매하기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(2)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72648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유효기간 입력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456002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1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제외한 바코드 숫자 입력</a:t>
            </a:r>
          </a:p>
        </p:txBody>
      </p:sp>
      <p:sp>
        <p:nvSpPr>
          <p:cNvPr id="53" name="순서도: 연결자 35">
            <a:extLst>
              <a:ext uri="{FF2B5EF4-FFF2-40B4-BE49-F238E27FC236}">
                <a16:creationId xmlns:a16="http://schemas.microsoft.com/office/drawing/2014/main" id="{9E049292-E9FA-9547-BCD7-A5E41237B256}"/>
              </a:ext>
            </a:extLst>
          </p:cNvPr>
          <p:cNvSpPr/>
          <p:nvPr/>
        </p:nvSpPr>
        <p:spPr>
          <a:xfrm>
            <a:off x="9498874" y="4957875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A6AD60-3600-234C-9154-54907D7E3500}"/>
              </a:ext>
            </a:extLst>
          </p:cNvPr>
          <p:cNvSpPr txBox="1"/>
          <p:nvPr/>
        </p:nvSpPr>
        <p:spPr>
          <a:xfrm>
            <a:off x="9685767" y="4930709"/>
            <a:ext cx="1695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관리자가 확인할 메시지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1978228" y="917509"/>
            <a:ext cx="1594966" cy="1490979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1870216" y="838052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4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1978228" y="2585285"/>
            <a:ext cx="1594967" cy="1670467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1870216" y="249289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바코드 포함된 </a:t>
            </a:r>
            <a:r>
              <a:rPr lang="ko-KR" altLang="en-US" sz="900" dirty="0" err="1">
                <a:solidFill>
                  <a:srgbClr val="666666"/>
                </a:solidFill>
                <a:latin typeface="Open Sans"/>
              </a:rPr>
              <a:t>기프티콘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 사진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65FA9-8E89-1D49-B2DE-270B2B9058B1}"/>
              </a:ext>
            </a:extLst>
          </p:cNvPr>
          <p:cNvSpPr txBox="1"/>
          <p:nvPr/>
        </p:nvSpPr>
        <p:spPr>
          <a:xfrm>
            <a:off x="9707061" y="4024920"/>
            <a:ext cx="166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Datepicker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사용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마감 날짜만 기입함 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순서도: 연결자 41">
            <a:extLst>
              <a:ext uri="{FF2B5EF4-FFF2-40B4-BE49-F238E27FC236}">
                <a16:creationId xmlns:a16="http://schemas.microsoft.com/office/drawing/2014/main" id="{9B1F7EC9-AB84-D141-AEB7-68648CB8E713}"/>
              </a:ext>
            </a:extLst>
          </p:cNvPr>
          <p:cNvSpPr/>
          <p:nvPr/>
        </p:nvSpPr>
        <p:spPr>
          <a:xfrm>
            <a:off x="968516" y="5273152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7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5B965-ACCB-6F45-A4FC-44F654F0D704}"/>
              </a:ext>
            </a:extLst>
          </p:cNvPr>
          <p:cNvSpPr/>
          <p:nvPr/>
        </p:nvSpPr>
        <p:spPr>
          <a:xfrm>
            <a:off x="1982540" y="4346763"/>
            <a:ext cx="1590653" cy="352819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1870216" y="4303631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6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3" name="순서도: 연결자 35">
            <a:extLst>
              <a:ext uri="{FF2B5EF4-FFF2-40B4-BE49-F238E27FC236}">
                <a16:creationId xmlns:a16="http://schemas.microsoft.com/office/drawing/2014/main" id="{FD82B42C-D167-0B46-8296-F9514325D10F}"/>
              </a:ext>
            </a:extLst>
          </p:cNvPr>
          <p:cNvSpPr/>
          <p:nvPr/>
        </p:nvSpPr>
        <p:spPr>
          <a:xfrm>
            <a:off x="9497107" y="543491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8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8FD3DF-B2DD-4D4E-A799-C5028870AD4F}"/>
              </a:ext>
            </a:extLst>
          </p:cNvPr>
          <p:cNvSpPr txBox="1"/>
          <p:nvPr/>
        </p:nvSpPr>
        <p:spPr>
          <a:xfrm>
            <a:off x="9675013" y="5412230"/>
            <a:ext cx="19731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판매 등록하기 버튼 클릭 후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Modal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판매 등록 요청 확인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0CAF80E-8C0B-6043-90F6-14F484761503}"/>
              </a:ext>
            </a:extLst>
          </p:cNvPr>
          <p:cNvSpPr/>
          <p:nvPr/>
        </p:nvSpPr>
        <p:spPr>
          <a:xfrm>
            <a:off x="1124552" y="5348314"/>
            <a:ext cx="4057048" cy="67163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F9AB67E-24A4-414E-8C55-48895C99A490}"/>
              </a:ext>
            </a:extLst>
          </p:cNvPr>
          <p:cNvSpPr/>
          <p:nvPr/>
        </p:nvSpPr>
        <p:spPr>
          <a:xfrm>
            <a:off x="5535521" y="6076705"/>
            <a:ext cx="1596799" cy="67163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순서도: 연결자 41">
            <a:extLst>
              <a:ext uri="{FF2B5EF4-FFF2-40B4-BE49-F238E27FC236}">
                <a16:creationId xmlns:a16="http://schemas.microsoft.com/office/drawing/2014/main" id="{3FD6D74F-910B-EE42-A972-10D68F9ABF27}"/>
              </a:ext>
            </a:extLst>
          </p:cNvPr>
          <p:cNvSpPr/>
          <p:nvPr/>
        </p:nvSpPr>
        <p:spPr>
          <a:xfrm>
            <a:off x="5427509" y="596869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8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533E0-617A-8D44-8C1D-86BE4025D076}"/>
              </a:ext>
            </a:extLst>
          </p:cNvPr>
          <p:cNvSpPr txBox="1"/>
          <p:nvPr/>
        </p:nvSpPr>
        <p:spPr>
          <a:xfrm>
            <a:off x="9466316" y="1815844"/>
            <a:ext cx="1914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판매할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기프티콘을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등록하는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11A2D78-930F-1F4C-B963-33420C6590D5}"/>
              </a:ext>
            </a:extLst>
          </p:cNvPr>
          <p:cNvCxnSpPr>
            <a:cxnSpLocks/>
          </p:cNvCxnSpPr>
          <p:nvPr/>
        </p:nvCxnSpPr>
        <p:spPr>
          <a:xfrm flipV="1">
            <a:off x="6496061" y="5287597"/>
            <a:ext cx="0" cy="789108"/>
          </a:xfrm>
          <a:prstGeom prst="straightConnector1">
            <a:avLst/>
          </a:prstGeom>
          <a:ln w="9525">
            <a:solidFill>
              <a:srgbClr val="FF58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3F43C64-FA9D-A042-9035-83262FA450F1}"/>
              </a:ext>
            </a:extLst>
          </p:cNvPr>
          <p:cNvSpPr txBox="1"/>
          <p:nvPr/>
        </p:nvSpPr>
        <p:spPr>
          <a:xfrm>
            <a:off x="9668663" y="5848056"/>
            <a:ext cx="167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[</a:t>
            </a:r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메인으로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이동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] </a:t>
            </a:r>
          </a:p>
          <a:p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[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판매 내역으로 이동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] </a:t>
            </a:r>
          </a:p>
          <a:p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-&gt; </a:t>
            </a:r>
            <a:r>
              <a:rPr lang="en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My page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의 판매 내역</a:t>
            </a: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9965B23-3576-1A43-BEA5-2B71D7B6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31" y="3915181"/>
            <a:ext cx="3697317" cy="127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60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89C167-67FD-6941-AD40-C6A5EC0C6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76"/>
          <a:stretch/>
        </p:blipFill>
        <p:spPr>
          <a:xfrm>
            <a:off x="1711878" y="277018"/>
            <a:ext cx="6938954" cy="6468731"/>
          </a:xfrm>
          <a:prstGeom prst="rect">
            <a:avLst/>
          </a:prstGeom>
        </p:spPr>
      </p:pic>
      <p:sp>
        <p:nvSpPr>
          <p:cNvPr id="38" name="Oval 23">
            <a:extLst>
              <a:ext uri="{FF2B5EF4-FFF2-40B4-BE49-F238E27FC236}">
                <a16:creationId xmlns:a16="http://schemas.microsoft.com/office/drawing/2014/main" id="{2F43D6C4-52E5-5F40-A048-72FF15E7D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8145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카테고리 확인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49354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상품 목록 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72648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상품 리스트 조건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456002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 줄에 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 상품 출력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2636130" y="1423838"/>
            <a:ext cx="4745636" cy="550815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2540818" y="1344381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7489780" y="1629063"/>
            <a:ext cx="470090" cy="834737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7381767" y="1536674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</a:rPr>
              <a:t>선택된 브랜드 색상 변경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C65FA9-8E89-1D49-B2DE-270B2B9058B1}"/>
              </a:ext>
            </a:extLst>
          </p:cNvPr>
          <p:cNvSpPr txBox="1"/>
          <p:nvPr/>
        </p:nvSpPr>
        <p:spPr>
          <a:xfrm>
            <a:off x="9707060" y="4024920"/>
            <a:ext cx="18245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인기순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낮은 </a:t>
            </a:r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가격순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높은 </a:t>
            </a:r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가격순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5B965-ACCB-6F45-A4FC-44F654F0D704}"/>
              </a:ext>
            </a:extLst>
          </p:cNvPr>
          <p:cNvSpPr/>
          <p:nvPr/>
        </p:nvSpPr>
        <p:spPr>
          <a:xfrm>
            <a:off x="2756842" y="4279592"/>
            <a:ext cx="4840949" cy="1686511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2633435" y="4150568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533E0-617A-8D44-8C1D-86BE4025D076}"/>
              </a:ext>
            </a:extLst>
          </p:cNvPr>
          <p:cNvSpPr txBox="1"/>
          <p:nvPr/>
        </p:nvSpPr>
        <p:spPr>
          <a:xfrm>
            <a:off x="9466316" y="1815844"/>
            <a:ext cx="1914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판매할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기프티콘을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등록하는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F43C64-FA9D-A042-9035-83262FA450F1}"/>
              </a:ext>
            </a:extLst>
          </p:cNvPr>
          <p:cNvSpPr txBox="1"/>
          <p:nvPr/>
        </p:nvSpPr>
        <p:spPr>
          <a:xfrm>
            <a:off x="9707060" y="4717612"/>
            <a:ext cx="16702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상품 정보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: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브랜드명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상품명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가격 정보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: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할인율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할인된 가격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,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정가 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EA1304C-FC97-E541-830D-A19371C741BC}"/>
              </a:ext>
            </a:extLst>
          </p:cNvPr>
          <p:cNvCxnSpPr/>
          <p:nvPr/>
        </p:nvCxnSpPr>
        <p:spPr>
          <a:xfrm>
            <a:off x="2925288" y="5810992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26F32EF3-0D54-D140-969A-B8211F438865}"/>
              </a:ext>
            </a:extLst>
          </p:cNvPr>
          <p:cNvCxnSpPr/>
          <p:nvPr/>
        </p:nvCxnSpPr>
        <p:spPr>
          <a:xfrm>
            <a:off x="4225636" y="5812971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7B2FCC64-CD7A-7A4E-8EEA-1F0AA61C5514}"/>
              </a:ext>
            </a:extLst>
          </p:cNvPr>
          <p:cNvCxnSpPr/>
          <p:nvPr/>
        </p:nvCxnSpPr>
        <p:spPr>
          <a:xfrm>
            <a:off x="5543797" y="5810992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143ACC29-4F48-D54A-8317-81D08DF3D609}"/>
              </a:ext>
            </a:extLst>
          </p:cNvPr>
          <p:cNvCxnSpPr/>
          <p:nvPr/>
        </p:nvCxnSpPr>
        <p:spPr>
          <a:xfrm>
            <a:off x="6834250" y="5810992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9679009B-2397-714C-BE48-CC7E8E02BCD5}"/>
              </a:ext>
            </a:extLst>
          </p:cNvPr>
          <p:cNvCxnSpPr/>
          <p:nvPr/>
        </p:nvCxnSpPr>
        <p:spPr>
          <a:xfrm>
            <a:off x="2891639" y="3647705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799280B7-D547-2045-B453-9BA4F9E26806}"/>
              </a:ext>
            </a:extLst>
          </p:cNvPr>
          <p:cNvCxnSpPr/>
          <p:nvPr/>
        </p:nvCxnSpPr>
        <p:spPr>
          <a:xfrm>
            <a:off x="4197926" y="3647429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EF0B30AF-3403-C54D-8D17-D32EDACF6134}"/>
              </a:ext>
            </a:extLst>
          </p:cNvPr>
          <p:cNvCxnSpPr/>
          <p:nvPr/>
        </p:nvCxnSpPr>
        <p:spPr>
          <a:xfrm>
            <a:off x="5514108" y="3647429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B12FF66F-50C9-3240-AE2E-BC6DC8E3C702}"/>
              </a:ext>
            </a:extLst>
          </p:cNvPr>
          <p:cNvCxnSpPr/>
          <p:nvPr/>
        </p:nvCxnSpPr>
        <p:spPr>
          <a:xfrm>
            <a:off x="6796643" y="3639237"/>
            <a:ext cx="261257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027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D8BD123-CDBD-7649-9384-F6E201A2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84" y="349246"/>
            <a:ext cx="6995874" cy="6325436"/>
          </a:xfrm>
          <a:prstGeom prst="rect">
            <a:avLst/>
          </a:prstGeom>
        </p:spPr>
      </p:pic>
      <p:sp>
        <p:nvSpPr>
          <p:cNvPr id="38" name="Oval 23">
            <a:extLst>
              <a:ext uri="{FF2B5EF4-FFF2-40B4-BE49-F238E27FC236}">
                <a16:creationId xmlns:a16="http://schemas.microsoft.com/office/drawing/2014/main" id="{2F43D6C4-52E5-5F40-A048-72FF15E7D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8145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카테고리 표시</a:t>
            </a: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382700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상품 상세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72648"/>
            <a:ext cx="19731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관심상품을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클릭하면 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색상 변경 🤍 ❤️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345162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옵션 선택하기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D289DB-FD78-6740-A04E-8BA709191181}"/>
              </a:ext>
            </a:extLst>
          </p:cNvPr>
          <p:cNvSpPr/>
          <p:nvPr/>
        </p:nvSpPr>
        <p:spPr>
          <a:xfrm>
            <a:off x="5478180" y="1971185"/>
            <a:ext cx="1298993" cy="216025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5370168" y="1865031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26CECB-B67B-4A42-9778-E9ADB26CFD43}"/>
              </a:ext>
            </a:extLst>
          </p:cNvPr>
          <p:cNvSpPr txBox="1"/>
          <p:nvPr/>
        </p:nvSpPr>
        <p:spPr>
          <a:xfrm>
            <a:off x="9675013" y="3385352"/>
            <a:ext cx="1663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대분류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브랜드 </a:t>
            </a:r>
            <a:r>
              <a:rPr lang="en-US" altLang="ko-KR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&gt;</a:t>
            </a:r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 상품명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0CAF80E-8C0B-6043-90F6-14F484761503}"/>
              </a:ext>
            </a:extLst>
          </p:cNvPr>
          <p:cNvSpPr/>
          <p:nvPr/>
        </p:nvSpPr>
        <p:spPr>
          <a:xfrm>
            <a:off x="2523547" y="4410522"/>
            <a:ext cx="3804173" cy="2270426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533E0-617A-8D44-8C1D-86BE4025D076}"/>
              </a:ext>
            </a:extLst>
          </p:cNvPr>
          <p:cNvSpPr txBox="1"/>
          <p:nvPr/>
        </p:nvSpPr>
        <p:spPr>
          <a:xfrm>
            <a:off x="9466316" y="1815844"/>
            <a:ext cx="1914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판매할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기프티콘을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등록하는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F43C64-FA9D-A042-9035-83262FA450F1}"/>
              </a:ext>
            </a:extLst>
          </p:cNvPr>
          <p:cNvSpPr txBox="1"/>
          <p:nvPr/>
        </p:nvSpPr>
        <p:spPr>
          <a:xfrm>
            <a:off x="9675013" y="4599129"/>
            <a:ext cx="167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옵션 선택 후 </a:t>
            </a:r>
            <a:endParaRPr lang="en-US" altLang="ko-KR" sz="900" dirty="0">
              <a:solidFill>
                <a:srgbClr val="666666"/>
              </a:solidFill>
              <a:latin typeface="Open Sans"/>
              <a:ea typeface="NanumGothic" panose="020D0604000000000000" pitchFamily="34" charset="-127"/>
            </a:endParaRPr>
          </a:p>
          <a:p>
            <a:r>
              <a:rPr lang="ko-KR" altLang="en-US" sz="900" dirty="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rPr>
              <a:t>구매하기 버튼으로 변경됨 </a:t>
            </a:r>
            <a:endParaRPr lang="en-US" altLang="ko-KR" sz="9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66F0C8E-96DC-7444-82C8-4DA4688C9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306" y="3259006"/>
            <a:ext cx="1278442" cy="1038359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EA4640-C5C3-1644-9669-2E29585EF792}"/>
              </a:ext>
            </a:extLst>
          </p:cNvPr>
          <p:cNvCxnSpPr>
            <a:cxnSpLocks/>
          </p:cNvCxnSpPr>
          <p:nvPr/>
        </p:nvCxnSpPr>
        <p:spPr>
          <a:xfrm>
            <a:off x="6327720" y="3772648"/>
            <a:ext cx="804600" cy="0"/>
          </a:xfrm>
          <a:prstGeom prst="straightConnector1">
            <a:avLst/>
          </a:prstGeom>
          <a:ln w="9525">
            <a:solidFill>
              <a:srgbClr val="FF58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25B965-ACCB-6F45-A4FC-44F654F0D704}"/>
              </a:ext>
            </a:extLst>
          </p:cNvPr>
          <p:cNvSpPr/>
          <p:nvPr/>
        </p:nvSpPr>
        <p:spPr>
          <a:xfrm>
            <a:off x="5177880" y="3285072"/>
            <a:ext cx="1051711" cy="946171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5139091" y="3124346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30" name="순서도: 연결자 41">
            <a:extLst>
              <a:ext uri="{FF2B5EF4-FFF2-40B4-BE49-F238E27FC236}">
                <a16:creationId xmlns:a16="http://schemas.microsoft.com/office/drawing/2014/main" id="{9B1F7EC9-AB84-D141-AEB7-68648CB8E713}"/>
              </a:ext>
            </a:extLst>
          </p:cNvPr>
          <p:cNvSpPr/>
          <p:nvPr/>
        </p:nvSpPr>
        <p:spPr>
          <a:xfrm>
            <a:off x="2405594" y="4302510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48" name="순서도: 연결자 35">
            <a:extLst>
              <a:ext uri="{FF2B5EF4-FFF2-40B4-BE49-F238E27FC236}">
                <a16:creationId xmlns:a16="http://schemas.microsoft.com/office/drawing/2014/main" id="{6B533124-A50B-D34B-914E-2F0CA29B7E86}"/>
              </a:ext>
            </a:extLst>
          </p:cNvPr>
          <p:cNvSpPr/>
          <p:nvPr/>
        </p:nvSpPr>
        <p:spPr>
          <a:xfrm>
            <a:off x="9498365" y="5163875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6E9049-A308-214F-9711-1C7177228D16}"/>
              </a:ext>
            </a:extLst>
          </p:cNvPr>
          <p:cNvSpPr txBox="1"/>
          <p:nvPr/>
        </p:nvSpPr>
        <p:spPr>
          <a:xfrm>
            <a:off x="9680920" y="5103887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상품 설명</a:t>
            </a:r>
            <a:r>
              <a:rPr lang="en-US" altLang="ko-KR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유의사항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E7D6296-89CB-9041-A0A9-4969EFD93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350" y="3255392"/>
            <a:ext cx="801707" cy="100553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4314848" y="3276107"/>
            <a:ext cx="801707" cy="955136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4167708" y="3158087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9A25F2D-0736-754B-A8F5-794B2F867776}"/>
              </a:ext>
            </a:extLst>
          </p:cNvPr>
          <p:cNvCxnSpPr>
            <a:cxnSpLocks/>
          </p:cNvCxnSpPr>
          <p:nvPr/>
        </p:nvCxnSpPr>
        <p:spPr>
          <a:xfrm>
            <a:off x="4711037" y="3619550"/>
            <a:ext cx="0" cy="306195"/>
          </a:xfrm>
          <a:prstGeom prst="straightConnector1">
            <a:avLst/>
          </a:prstGeom>
          <a:ln w="9525">
            <a:solidFill>
              <a:srgbClr val="FF58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193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A2828B3-B5B0-0A4A-874E-5DE4C01F5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5" r="8311" b="2376"/>
          <a:stretch/>
        </p:blipFill>
        <p:spPr>
          <a:xfrm>
            <a:off x="790597" y="37437"/>
            <a:ext cx="4513304" cy="67129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D94758-A5B0-1C4E-961B-44CB02935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01" t="26323" r="27623" b="9083"/>
          <a:stretch/>
        </p:blipFill>
        <p:spPr>
          <a:xfrm>
            <a:off x="5652118" y="2223574"/>
            <a:ext cx="2770824" cy="2609866"/>
          </a:xfrm>
          <a:prstGeom prst="rect">
            <a:avLst/>
          </a:prstGeom>
        </p:spPr>
      </p:pic>
      <p:sp>
        <p:nvSpPr>
          <p:cNvPr id="38" name="Oval 23">
            <a:extLst>
              <a:ext uri="{FF2B5EF4-FFF2-40B4-BE49-F238E27FC236}">
                <a16:creationId xmlns:a16="http://schemas.microsoft.com/office/drawing/2014/main" id="{2F43D6C4-52E5-5F40-A048-72FF15E7D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125">
            <a:extLst>
              <a:ext uri="{FF2B5EF4-FFF2-40B4-BE49-F238E27FC236}">
                <a16:creationId xmlns:a16="http://schemas.microsoft.com/office/drawing/2014/main" id="{B15B843A-1428-5044-823E-B84C497A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직사각형 125">
            <a:extLst>
              <a:ext uri="{FF2B5EF4-FFF2-40B4-BE49-F238E27FC236}">
                <a16:creationId xmlns:a16="http://schemas.microsoft.com/office/drawing/2014/main" id="{1A840EA5-4A1F-D342-A794-8D7C2095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D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화면설계</a:t>
            </a:r>
            <a:endParaRPr lang="en-US" alt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순서도: 연결자 30">
            <a:extLst>
              <a:ext uri="{FF2B5EF4-FFF2-40B4-BE49-F238E27FC236}">
                <a16:creationId xmlns:a16="http://schemas.microsoft.com/office/drawing/2014/main" id="{4573C900-9D13-0849-97BA-71806031AD3E}"/>
              </a:ext>
            </a:extLst>
          </p:cNvPr>
          <p:cNvSpPr/>
          <p:nvPr/>
        </p:nvSpPr>
        <p:spPr>
          <a:xfrm>
            <a:off x="9498365" y="375174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4" name="순서도: 연결자 31">
            <a:extLst>
              <a:ext uri="{FF2B5EF4-FFF2-40B4-BE49-F238E27FC236}">
                <a16:creationId xmlns:a16="http://schemas.microsoft.com/office/drawing/2014/main" id="{3EA5AC15-06D2-8348-8D29-996BC0BCB8A7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E4CD3-9FFF-DF4E-B0BF-7FC9CE394186}"/>
              </a:ext>
            </a:extLst>
          </p:cNvPr>
          <p:cNvSpPr txBox="1"/>
          <p:nvPr/>
        </p:nvSpPr>
        <p:spPr>
          <a:xfrm>
            <a:off x="9679520" y="3128201"/>
            <a:ext cx="16594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포인트 충전하기 새 화면 나와서 충전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순서도: 연결자 35">
            <a:extLst>
              <a:ext uri="{FF2B5EF4-FFF2-40B4-BE49-F238E27FC236}">
                <a16:creationId xmlns:a16="http://schemas.microsoft.com/office/drawing/2014/main" id="{DAD690AF-8039-224D-90D5-E778F6F82B23}"/>
              </a:ext>
            </a:extLst>
          </p:cNvPr>
          <p:cNvSpPr/>
          <p:nvPr/>
        </p:nvSpPr>
        <p:spPr>
          <a:xfrm>
            <a:off x="9498365" y="4203407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65D48D7F-D3CE-EA43-AAFC-203C9CD9EA87}"/>
              </a:ext>
            </a:extLst>
          </p:cNvPr>
          <p:cNvCxnSpPr>
            <a:cxnSpLocks/>
          </p:cNvCxnSpPr>
          <p:nvPr/>
        </p:nvCxnSpPr>
        <p:spPr>
          <a:xfrm>
            <a:off x="9285209" y="56303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37F2E1-3817-CD4D-801B-5F76AB331BB6}"/>
              </a:ext>
            </a:extLst>
          </p:cNvPr>
          <p:cNvSpPr/>
          <p:nvPr/>
        </p:nvSpPr>
        <p:spPr>
          <a:xfrm>
            <a:off x="9246534" y="277018"/>
            <a:ext cx="2690244" cy="24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구매</a:t>
            </a:r>
            <a:r>
              <a:rPr kumimoji="0" lang="en-US" altLang="ko-KR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0" lang="ko-KR" altLang="en-US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결제</a:t>
            </a:r>
            <a:endParaRPr kumimoji="0" lang="en-US" altLang="ko-KR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F1B6D3-1DE1-BF43-93C8-35C3D78DB45F}"/>
              </a:ext>
            </a:extLst>
          </p:cNvPr>
          <p:cNvSpPr txBox="1"/>
          <p:nvPr/>
        </p:nvSpPr>
        <p:spPr>
          <a:xfrm>
            <a:off x="9676271" y="3709894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필수 체크 박스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30405-03CD-CB4F-9A29-F742D331E0F1}"/>
              </a:ext>
            </a:extLst>
          </p:cNvPr>
          <p:cNvSpPr txBox="1"/>
          <p:nvPr/>
        </p:nvSpPr>
        <p:spPr>
          <a:xfrm>
            <a:off x="9675013" y="4165869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결제하기 활성화</a:t>
            </a:r>
          </a:p>
        </p:txBody>
      </p:sp>
      <p:sp>
        <p:nvSpPr>
          <p:cNvPr id="24" name="순서도: 연결자 41">
            <a:extLst>
              <a:ext uri="{FF2B5EF4-FFF2-40B4-BE49-F238E27FC236}">
                <a16:creationId xmlns:a16="http://schemas.microsoft.com/office/drawing/2014/main" id="{CFDCAEAF-B899-E047-B021-B9AA84E186E4}"/>
              </a:ext>
            </a:extLst>
          </p:cNvPr>
          <p:cNvSpPr/>
          <p:nvPr/>
        </p:nvSpPr>
        <p:spPr>
          <a:xfrm>
            <a:off x="2733180" y="493015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1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ADBF34-4989-C94F-A1F3-4432166932CD}"/>
              </a:ext>
            </a:extLst>
          </p:cNvPr>
          <p:cNvSpPr/>
          <p:nvPr/>
        </p:nvSpPr>
        <p:spPr>
          <a:xfrm>
            <a:off x="1277217" y="5859707"/>
            <a:ext cx="1255859" cy="42455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순서도: 연결자 41">
            <a:extLst>
              <a:ext uri="{FF2B5EF4-FFF2-40B4-BE49-F238E27FC236}">
                <a16:creationId xmlns:a16="http://schemas.microsoft.com/office/drawing/2014/main" id="{66000188-F5C8-5345-9765-94A4E153C6E5}"/>
              </a:ext>
            </a:extLst>
          </p:cNvPr>
          <p:cNvSpPr/>
          <p:nvPr/>
        </p:nvSpPr>
        <p:spPr>
          <a:xfrm>
            <a:off x="1124391" y="5751695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2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0CAF80E-8C0B-6043-90F6-14F484761503}"/>
              </a:ext>
            </a:extLst>
          </p:cNvPr>
          <p:cNvSpPr/>
          <p:nvPr/>
        </p:nvSpPr>
        <p:spPr>
          <a:xfrm>
            <a:off x="2877672" y="5038165"/>
            <a:ext cx="466164" cy="32733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533E0-617A-8D44-8C1D-86BE4025D076}"/>
              </a:ext>
            </a:extLst>
          </p:cNvPr>
          <p:cNvSpPr txBox="1"/>
          <p:nvPr/>
        </p:nvSpPr>
        <p:spPr>
          <a:xfrm>
            <a:off x="9372090" y="1840380"/>
            <a:ext cx="1973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주문 정보 확인</a:t>
            </a:r>
            <a:r>
              <a:rPr lang="en-US" altLang="ko-KR" sz="1100" dirty="0">
                <a:solidFill>
                  <a:prstClr val="black"/>
                </a:solidFill>
                <a:latin typeface="나눔스퀘어"/>
                <a:ea typeface="나눔스퀘어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 결제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F43C64-FA9D-A042-9035-83262FA450F1}"/>
              </a:ext>
            </a:extLst>
          </p:cNvPr>
          <p:cNvSpPr txBox="1"/>
          <p:nvPr/>
        </p:nvSpPr>
        <p:spPr>
          <a:xfrm>
            <a:off x="9675013" y="4419836"/>
            <a:ext cx="167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defRPr>
            </a:lvl1pPr>
          </a:lstStyle>
          <a:p>
            <a:r>
              <a:rPr lang="ko-KR" altLang="en-US" dirty="0"/>
              <a:t>필수 동의가 체크되어 있어야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보유 포인트가 결제 금액보다 많을 때 결제 시스템으로 이동</a:t>
            </a:r>
            <a:r>
              <a:rPr lang="en-US" altLang="ko-KR" dirty="0"/>
              <a:t>.</a:t>
            </a:r>
          </a:p>
        </p:txBody>
      </p:sp>
      <p:sp>
        <p:nvSpPr>
          <p:cNvPr id="46" name="순서도: 연결자 41">
            <a:extLst>
              <a:ext uri="{FF2B5EF4-FFF2-40B4-BE49-F238E27FC236}">
                <a16:creationId xmlns:a16="http://schemas.microsoft.com/office/drawing/2014/main" id="{01F865F9-4371-1C4D-8EA1-D0284E5167E4}"/>
              </a:ext>
            </a:extLst>
          </p:cNvPr>
          <p:cNvSpPr/>
          <p:nvPr/>
        </p:nvSpPr>
        <p:spPr>
          <a:xfrm>
            <a:off x="2216597" y="6409322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3</a:t>
            </a:r>
          </a:p>
        </p:txBody>
      </p:sp>
      <p:sp>
        <p:nvSpPr>
          <p:cNvPr id="48" name="순서도: 연결자 35">
            <a:extLst>
              <a:ext uri="{FF2B5EF4-FFF2-40B4-BE49-F238E27FC236}">
                <a16:creationId xmlns:a16="http://schemas.microsoft.com/office/drawing/2014/main" id="{6B533124-A50B-D34B-914E-2F0CA29B7E86}"/>
              </a:ext>
            </a:extLst>
          </p:cNvPr>
          <p:cNvSpPr/>
          <p:nvPr/>
        </p:nvSpPr>
        <p:spPr>
          <a:xfrm>
            <a:off x="9498365" y="5790314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6E9049-A308-214F-9711-1C7177228D16}"/>
              </a:ext>
            </a:extLst>
          </p:cNvPr>
          <p:cNvSpPr txBox="1"/>
          <p:nvPr/>
        </p:nvSpPr>
        <p:spPr>
          <a:xfrm>
            <a:off x="9680920" y="5730326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결제 성공</a:t>
            </a:r>
            <a:endParaRPr lang="en-US" altLang="ko-KR" sz="1100" dirty="0">
              <a:solidFill>
                <a:prstClr val="black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A19F920-6491-774C-AF1C-CEDCC3266B6D}"/>
              </a:ext>
            </a:extLst>
          </p:cNvPr>
          <p:cNvSpPr/>
          <p:nvPr/>
        </p:nvSpPr>
        <p:spPr>
          <a:xfrm>
            <a:off x="5617003" y="2101990"/>
            <a:ext cx="2770824" cy="2862155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순서도: 연결자 41">
            <a:extLst>
              <a:ext uri="{FF2B5EF4-FFF2-40B4-BE49-F238E27FC236}">
                <a16:creationId xmlns:a16="http://schemas.microsoft.com/office/drawing/2014/main" id="{8B575E85-F35F-7246-A387-90AF0B175D49}"/>
              </a:ext>
            </a:extLst>
          </p:cNvPr>
          <p:cNvSpPr/>
          <p:nvPr/>
        </p:nvSpPr>
        <p:spPr>
          <a:xfrm>
            <a:off x="5704139" y="222357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나눔스퀘어"/>
                <a:cs typeface="+mn-cs"/>
              </a:rPr>
              <a:t>5</a:t>
            </a:r>
          </a:p>
        </p:txBody>
      </p: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2379AFF8-EDAA-8E44-B936-1B330DC84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082" y="6512953"/>
            <a:ext cx="1057835" cy="294973"/>
          </a:xfrm>
          <a:prstGeom prst="rect">
            <a:avLst/>
          </a:prstGeom>
        </p:spPr>
      </p:pic>
      <p:sp>
        <p:nvSpPr>
          <p:cNvPr id="54" name="순서도: 연결자 41">
            <a:extLst>
              <a:ext uri="{FF2B5EF4-FFF2-40B4-BE49-F238E27FC236}">
                <a16:creationId xmlns:a16="http://schemas.microsoft.com/office/drawing/2014/main" id="{843ABFAB-077C-644D-B53E-83E8DAE23F88}"/>
              </a:ext>
            </a:extLst>
          </p:cNvPr>
          <p:cNvSpPr/>
          <p:nvPr/>
        </p:nvSpPr>
        <p:spPr>
          <a:xfrm>
            <a:off x="3235824" y="6417633"/>
            <a:ext cx="216024" cy="216024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ea typeface="나눔스퀘어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나눔스퀘어"/>
              <a:cs typeface="+mn-cs"/>
            </a:endParaRPr>
          </a:p>
        </p:txBody>
      </p:sp>
      <p:sp>
        <p:nvSpPr>
          <p:cNvPr id="55" name="순서도: 연결자 35">
            <a:extLst>
              <a:ext uri="{FF2B5EF4-FFF2-40B4-BE49-F238E27FC236}">
                <a16:creationId xmlns:a16="http://schemas.microsoft.com/office/drawing/2014/main" id="{7D0EBB35-98F3-3342-BA74-4C24799CBC6E}"/>
              </a:ext>
            </a:extLst>
          </p:cNvPr>
          <p:cNvSpPr/>
          <p:nvPr/>
        </p:nvSpPr>
        <p:spPr>
          <a:xfrm>
            <a:off x="9498365" y="5179849"/>
            <a:ext cx="177906" cy="177906"/>
          </a:xfrm>
          <a:prstGeom prst="flowChartConnector">
            <a:avLst/>
          </a:prstGeom>
          <a:solidFill>
            <a:srgbClr val="FF58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669B51-D798-0F42-9DC7-9875ED480C48}"/>
              </a:ext>
            </a:extLst>
          </p:cNvPr>
          <p:cNvSpPr txBox="1"/>
          <p:nvPr/>
        </p:nvSpPr>
        <p:spPr>
          <a:xfrm>
            <a:off x="9675013" y="5152210"/>
            <a:ext cx="1856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결제하기 비활성화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325EA60-938E-E84C-89B1-E2D2275F4B3D}"/>
              </a:ext>
            </a:extLst>
          </p:cNvPr>
          <p:cNvSpPr txBox="1"/>
          <p:nvPr/>
        </p:nvSpPr>
        <p:spPr>
          <a:xfrm>
            <a:off x="9675013" y="5379907"/>
            <a:ext cx="10432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defRPr>
            </a:lvl1pPr>
          </a:lstStyle>
          <a:p>
            <a:r>
              <a:rPr lang="ko-KR" altLang="en-US" dirty="0"/>
              <a:t>보유 포인트 부족</a:t>
            </a:r>
            <a:endParaRPr lang="en-US" altLang="ko-K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43EA26F-8ADA-9F4F-BF4E-F4237D70F904}"/>
              </a:ext>
            </a:extLst>
          </p:cNvPr>
          <p:cNvSpPr txBox="1"/>
          <p:nvPr/>
        </p:nvSpPr>
        <p:spPr>
          <a:xfrm>
            <a:off x="9708931" y="5979325"/>
            <a:ext cx="16299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00">
                <a:solidFill>
                  <a:srgbClr val="666666"/>
                </a:solidFill>
                <a:latin typeface="Open Sans"/>
                <a:ea typeface="NanumGothic" panose="020D0604000000000000" pitchFamily="34" charset="-127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구매내역 </a:t>
            </a:r>
            <a:r>
              <a:rPr lang="ko-KR" altLang="en-US" dirty="0" err="1"/>
              <a:t>바로가기</a:t>
            </a:r>
            <a:r>
              <a:rPr lang="en-US" altLang="ko-KR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73639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86E5C3D7-AC50-3F4A-B650-A5FA5CEFA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884" y="3648790"/>
            <a:ext cx="665160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6000" spc="-149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관리자 화면 정의서</a:t>
            </a:r>
            <a:endParaRPr kumimoji="0" lang="en-US" altLang="ko-KR" sz="6000" spc="-149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7E1A8A-CE92-6346-AC05-137B674CE3E9}"/>
              </a:ext>
            </a:extLst>
          </p:cNvPr>
          <p:cNvSpPr txBox="1"/>
          <p:nvPr/>
        </p:nvSpPr>
        <p:spPr>
          <a:xfrm>
            <a:off x="2815360" y="1508518"/>
            <a:ext cx="28823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0" b="1" dirty="0">
                <a:solidFill>
                  <a:srgbClr val="FF585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02</a:t>
            </a:r>
            <a:endParaRPr kumimoji="1" lang="ko-KR" altLang="en-US" sz="15000" b="1" dirty="0">
              <a:solidFill>
                <a:srgbClr val="FF585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047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1A6692E2-27E9-9448-A4F0-5C3A25E0D06C}"/>
              </a:ext>
            </a:extLst>
          </p:cNvPr>
          <p:cNvSpPr/>
          <p:nvPr/>
        </p:nvSpPr>
        <p:spPr>
          <a:xfrm>
            <a:off x="1699202" y="3821174"/>
            <a:ext cx="1065872" cy="5459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428B0FB-4072-AC43-9629-3F4A4EEB1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4" t="12811" r="75284" b="33589"/>
          <a:stretch/>
        </p:blipFill>
        <p:spPr>
          <a:xfrm>
            <a:off x="1516273" y="1067525"/>
            <a:ext cx="1251315" cy="2918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BFC6E6-58E5-5C49-9776-45B91614B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778" y="397603"/>
            <a:ext cx="6208107" cy="6435738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17485E-023D-F046-A6A5-3E4D2345C2E5}"/>
              </a:ext>
            </a:extLst>
          </p:cNvPr>
          <p:cNvSpPr/>
          <p:nvPr/>
        </p:nvSpPr>
        <p:spPr>
          <a:xfrm>
            <a:off x="2835845" y="1538521"/>
            <a:ext cx="4646188" cy="56125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순서도: 연결자 34">
            <a:extLst>
              <a:ext uri="{FF2B5EF4-FFF2-40B4-BE49-F238E27FC236}">
                <a16:creationId xmlns:a16="http://schemas.microsoft.com/office/drawing/2014/main" id="{78226A0D-4DD4-B04E-858F-94D65B0939F3}"/>
              </a:ext>
            </a:extLst>
          </p:cNvPr>
          <p:cNvSpPr/>
          <p:nvPr/>
        </p:nvSpPr>
        <p:spPr>
          <a:xfrm>
            <a:off x="7491757" y="132249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0ECDF8-D8EC-4047-BFBF-B290FDDFA75C}"/>
              </a:ext>
            </a:extLst>
          </p:cNvPr>
          <p:cNvSpPr/>
          <p:nvPr/>
        </p:nvSpPr>
        <p:spPr>
          <a:xfrm>
            <a:off x="2852352" y="5164901"/>
            <a:ext cx="4629677" cy="1384756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순서도: 연결자 29">
            <a:extLst>
              <a:ext uri="{FF2B5EF4-FFF2-40B4-BE49-F238E27FC236}">
                <a16:creationId xmlns:a16="http://schemas.microsoft.com/office/drawing/2014/main" id="{E9A0F463-8525-A74E-8B83-EE921A26FF32}"/>
              </a:ext>
            </a:extLst>
          </p:cNvPr>
          <p:cNvSpPr/>
          <p:nvPr/>
        </p:nvSpPr>
        <p:spPr>
          <a:xfrm>
            <a:off x="2597422" y="5113480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A92906-6DC7-9042-B1D4-39A6997988DC}"/>
              </a:ext>
            </a:extLst>
          </p:cNvPr>
          <p:cNvSpPr/>
          <p:nvPr/>
        </p:nvSpPr>
        <p:spPr>
          <a:xfrm>
            <a:off x="7030836" y="5221492"/>
            <a:ext cx="412287" cy="20464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순서도: 연결자 9">
            <a:extLst>
              <a:ext uri="{FF2B5EF4-FFF2-40B4-BE49-F238E27FC236}">
                <a16:creationId xmlns:a16="http://schemas.microsoft.com/office/drawing/2014/main" id="{86779A68-B018-AC4F-8DDA-67D53B71DDED}"/>
              </a:ext>
            </a:extLst>
          </p:cNvPr>
          <p:cNvSpPr/>
          <p:nvPr/>
        </p:nvSpPr>
        <p:spPr>
          <a:xfrm>
            <a:off x="6825244" y="540758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84764AF-F89E-3F4E-A1E5-56F021217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4" t="12811" r="75284" b="33589"/>
          <a:stretch/>
        </p:blipFill>
        <p:spPr>
          <a:xfrm>
            <a:off x="1582315" y="1015623"/>
            <a:ext cx="1208498" cy="2918804"/>
          </a:xfrm>
          <a:prstGeom prst="rect">
            <a:avLst/>
          </a:prstGeom>
        </p:spPr>
      </p:pic>
      <p:sp>
        <p:nvSpPr>
          <p:cNvPr id="21" name="순서도: 연결자 23">
            <a:extLst>
              <a:ext uri="{FF2B5EF4-FFF2-40B4-BE49-F238E27FC236}">
                <a16:creationId xmlns:a16="http://schemas.microsoft.com/office/drawing/2014/main" id="{3497483C-268B-074E-9C40-06BC25C912E7}"/>
              </a:ext>
            </a:extLst>
          </p:cNvPr>
          <p:cNvSpPr/>
          <p:nvPr/>
        </p:nvSpPr>
        <p:spPr>
          <a:xfrm>
            <a:off x="1406301" y="954290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상황판에 주요 정보 요약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50614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3971610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70140" y="3969531"/>
            <a:ext cx="173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주요 업무 배치</a:t>
            </a:r>
          </a:p>
        </p:txBody>
      </p:sp>
      <p:sp>
        <p:nvSpPr>
          <p:cNvPr id="32" name="순서도: 연결자 36">
            <a:extLst>
              <a:ext uri="{FF2B5EF4-FFF2-40B4-BE49-F238E27FC236}">
                <a16:creationId xmlns:a16="http://schemas.microsoft.com/office/drawing/2014/main" id="{E78158D9-8D5D-2A45-941B-B0AE23AE654C}"/>
              </a:ext>
            </a:extLst>
          </p:cNvPr>
          <p:cNvSpPr/>
          <p:nvPr/>
        </p:nvSpPr>
        <p:spPr>
          <a:xfrm>
            <a:off x="1389503" y="376696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6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2E9DD63-AFE3-684A-940E-05287FC132E5}"/>
              </a:ext>
            </a:extLst>
          </p:cNvPr>
          <p:cNvSpPr/>
          <p:nvPr/>
        </p:nvSpPr>
        <p:spPr>
          <a:xfrm>
            <a:off x="1681123" y="3869870"/>
            <a:ext cx="1065712" cy="5863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순서도: 연결자 23">
            <a:extLst>
              <a:ext uri="{FF2B5EF4-FFF2-40B4-BE49-F238E27FC236}">
                <a16:creationId xmlns:a16="http://schemas.microsoft.com/office/drawing/2014/main" id="{59665167-6A79-6D4B-B2FB-904D14A016FF}"/>
              </a:ext>
            </a:extLst>
          </p:cNvPr>
          <p:cNvSpPr/>
          <p:nvPr/>
        </p:nvSpPr>
        <p:spPr>
          <a:xfrm>
            <a:off x="9463343" y="433983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7108E-CEB2-DA4B-9244-4E6BCD453732}"/>
              </a:ext>
            </a:extLst>
          </p:cNvPr>
          <p:cNvSpPr txBox="1"/>
          <p:nvPr/>
        </p:nvSpPr>
        <p:spPr>
          <a:xfrm>
            <a:off x="9670140" y="4310429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더보기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버튼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클릭시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각 기능의 전체 목록으로  이동</a:t>
            </a:r>
          </a:p>
        </p:txBody>
      </p:sp>
      <p:sp>
        <p:nvSpPr>
          <p:cNvPr id="35" name="순서도: 연결자 36">
            <a:extLst>
              <a:ext uri="{FF2B5EF4-FFF2-40B4-BE49-F238E27FC236}">
                <a16:creationId xmlns:a16="http://schemas.microsoft.com/office/drawing/2014/main" id="{E75B1604-65B5-FA48-AE4D-322BA4808213}"/>
              </a:ext>
            </a:extLst>
          </p:cNvPr>
          <p:cNvSpPr/>
          <p:nvPr/>
        </p:nvSpPr>
        <p:spPr>
          <a:xfrm>
            <a:off x="9473976" y="486413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04CEBC-44F0-D541-977C-9514EAAD4196}"/>
              </a:ext>
            </a:extLst>
          </p:cNvPr>
          <p:cNvSpPr txBox="1"/>
          <p:nvPr/>
        </p:nvSpPr>
        <p:spPr>
          <a:xfrm>
            <a:off x="9670140" y="4858393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페이지로 편리하게 이동할 수 있는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사이드바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스크롤을 따라다님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서비스 상황을 파악하고 주요 기능으로 이동할 수 있는 관리자 </a:t>
            </a:r>
            <a:r>
              <a:rPr lang="ko-KR" altLang="en-US" sz="1100" dirty="0" err="1"/>
              <a:t>메인페이지</a:t>
            </a:r>
            <a:endParaRPr lang="en-US" altLang="ko-KR" sz="11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1016B5-91DF-5640-98FD-35BA52607680}"/>
              </a:ext>
            </a:extLst>
          </p:cNvPr>
          <p:cNvSpPr/>
          <p:nvPr/>
        </p:nvSpPr>
        <p:spPr>
          <a:xfrm>
            <a:off x="2844917" y="2093739"/>
            <a:ext cx="4637115" cy="300736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224EC007-6134-FC46-BB38-BC49ECE1B02D}"/>
              </a:ext>
            </a:extLst>
          </p:cNvPr>
          <p:cNvSpPr/>
          <p:nvPr/>
        </p:nvSpPr>
        <p:spPr>
          <a:xfrm>
            <a:off x="7510666" y="199176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0C8928-6E49-7049-A4B7-372CCA7B681C}"/>
              </a:ext>
            </a:extLst>
          </p:cNvPr>
          <p:cNvSpPr txBox="1"/>
          <p:nvPr/>
        </p:nvSpPr>
        <p:spPr>
          <a:xfrm>
            <a:off x="9690209" y="350354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정보를 그래프로 한눈에 파악할 수 있음</a:t>
            </a:r>
          </a:p>
        </p:txBody>
      </p:sp>
      <p:sp>
        <p:nvSpPr>
          <p:cNvPr id="44" name="순서도: 연결자 36">
            <a:extLst>
              <a:ext uri="{FF2B5EF4-FFF2-40B4-BE49-F238E27FC236}">
                <a16:creationId xmlns:a16="http://schemas.microsoft.com/office/drawing/2014/main" id="{B2BBA627-548A-214E-96FD-E72CB79F8F34}"/>
              </a:ext>
            </a:extLst>
          </p:cNvPr>
          <p:cNvSpPr/>
          <p:nvPr/>
        </p:nvSpPr>
        <p:spPr>
          <a:xfrm>
            <a:off x="9487881" y="547769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3945CE-A533-4846-B32A-8B30126930EB}"/>
              </a:ext>
            </a:extLst>
          </p:cNvPr>
          <p:cNvSpPr txBox="1"/>
          <p:nvPr/>
        </p:nvSpPr>
        <p:spPr>
          <a:xfrm>
            <a:off x="9670140" y="5435864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관리자들끼리 소통할 수 있는 메모장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스크롤을 따라다님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4EFB9F-4649-B549-BEE4-4B3FD20F278E}"/>
              </a:ext>
            </a:extLst>
          </p:cNvPr>
          <p:cNvSpPr/>
          <p:nvPr/>
        </p:nvSpPr>
        <p:spPr>
          <a:xfrm flipV="1">
            <a:off x="1655278" y="1115098"/>
            <a:ext cx="1130816" cy="272558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8669DE-146B-D841-878A-049558174FC1}"/>
              </a:ext>
            </a:extLst>
          </p:cNvPr>
          <p:cNvSpPr/>
          <p:nvPr/>
        </p:nvSpPr>
        <p:spPr>
          <a:xfrm flipV="1">
            <a:off x="1662217" y="3881922"/>
            <a:ext cx="1112585" cy="600670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458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D61D7FE-60A2-2448-B04D-1E21920F7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30" y="497025"/>
            <a:ext cx="8867417" cy="6236750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147549" y="205704"/>
            <a:ext cx="2618116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회원관리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휴대폰으로 특정 회원 검색 가능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66563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4500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리스트에서 특정 회원   클릭 시 상세조회페이지로 이동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6AAA42-F3C9-3545-8513-FA4031A22288}"/>
              </a:ext>
            </a:extLst>
          </p:cNvPr>
          <p:cNvSpPr txBox="1"/>
          <p:nvPr/>
        </p:nvSpPr>
        <p:spPr>
          <a:xfrm>
            <a:off x="9498365" y="1772816"/>
            <a:ext cx="1725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회원목록을</a:t>
            </a:r>
            <a:r>
              <a:rPr lang="ko-KR" altLang="en-US" sz="1100" dirty="0"/>
              <a:t> 조회할 수 있는 페이지</a:t>
            </a:r>
            <a:endParaRPr lang="en-US" altLang="ko-KR" sz="11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2E4B66-DFCB-3F41-8FFE-59538B235F00}"/>
              </a:ext>
            </a:extLst>
          </p:cNvPr>
          <p:cNvSpPr/>
          <p:nvPr/>
        </p:nvSpPr>
        <p:spPr>
          <a:xfrm>
            <a:off x="4402670" y="2685455"/>
            <a:ext cx="3783541" cy="45551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77BF89-C570-A247-A9AA-F77EE18AF838}"/>
              </a:ext>
            </a:extLst>
          </p:cNvPr>
          <p:cNvSpPr/>
          <p:nvPr/>
        </p:nvSpPr>
        <p:spPr>
          <a:xfrm>
            <a:off x="2138766" y="4406805"/>
            <a:ext cx="6013344" cy="21602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순서도: 연결자 34">
            <a:extLst>
              <a:ext uri="{FF2B5EF4-FFF2-40B4-BE49-F238E27FC236}">
                <a16:creationId xmlns:a16="http://schemas.microsoft.com/office/drawing/2014/main" id="{8D2EA29C-B597-4941-9903-074BABDBCCE3}"/>
              </a:ext>
            </a:extLst>
          </p:cNvPr>
          <p:cNvSpPr/>
          <p:nvPr/>
        </p:nvSpPr>
        <p:spPr>
          <a:xfrm>
            <a:off x="8254011" y="2528280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34" name="순서도: 연결자 29">
            <a:extLst>
              <a:ext uri="{FF2B5EF4-FFF2-40B4-BE49-F238E27FC236}">
                <a16:creationId xmlns:a16="http://schemas.microsoft.com/office/drawing/2014/main" id="{BF15F157-8354-9445-8754-65379D39CEFA}"/>
              </a:ext>
            </a:extLst>
          </p:cNvPr>
          <p:cNvSpPr/>
          <p:nvPr/>
        </p:nvSpPr>
        <p:spPr>
          <a:xfrm>
            <a:off x="8170819" y="4245165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B4CBDA9-6CF4-499C-B0D9-D7BE9B5DE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334578" y="1446102"/>
            <a:ext cx="1623761" cy="39717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0050E3-4D84-4EE4-A67C-1333B8E27D54}"/>
              </a:ext>
            </a:extLst>
          </p:cNvPr>
          <p:cNvSpPr/>
          <p:nvPr/>
        </p:nvSpPr>
        <p:spPr>
          <a:xfrm>
            <a:off x="447809" y="5343318"/>
            <a:ext cx="1456294" cy="8517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07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5975" y="182211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화면설계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홈</a:t>
            </a:r>
            <a:endParaRPr lang="en-US" altLang="ko-KR" sz="24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5975" y="943685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개요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68B13F7C-4ECF-40C1-8C63-9AFEF57AE592}"/>
              </a:ext>
            </a:extLst>
          </p:cNvPr>
          <p:cNvSpPr/>
          <p:nvPr/>
        </p:nvSpPr>
        <p:spPr>
          <a:xfrm>
            <a:off x="1802466" y="475166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B42AEDE7-8629-4C74-B686-CC793F92C875}"/>
              </a:ext>
            </a:extLst>
          </p:cNvPr>
          <p:cNvSpPr/>
          <p:nvPr/>
        </p:nvSpPr>
        <p:spPr>
          <a:xfrm>
            <a:off x="1207576" y="5047505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394389" y="2544645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394389" y="228177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552491" y="2256613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메인메뉴로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이동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480D-C10D-4853-8307-81D0DD431816}"/>
              </a:ext>
            </a:extLst>
          </p:cNvPr>
          <p:cNvSpPr txBox="1"/>
          <p:nvPr/>
        </p:nvSpPr>
        <p:spPr>
          <a:xfrm>
            <a:off x="9542818" y="2787493"/>
            <a:ext cx="1668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회원가입페이지 이동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1207576" y="5355867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394389" y="281034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552491" y="2525883"/>
            <a:ext cx="1777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페이지 이동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01643" y="1285992"/>
            <a:ext cx="17259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</a:rPr>
              <a:t>기쁘티콘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</a:rPr>
              <a:t>메인화면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1550202" y="5355867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1207576" y="5617440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3727856" y="5075696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4087896" y="5783559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027346" y="5462262"/>
            <a:ext cx="39418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EC05F4F5-5598-40E2-B1B8-9D79CECCFA6D}"/>
              </a:ext>
            </a:extLst>
          </p:cNvPr>
          <p:cNvSpPr/>
          <p:nvPr/>
        </p:nvSpPr>
        <p:spPr>
          <a:xfrm>
            <a:off x="5969232" y="4859672"/>
            <a:ext cx="216024" cy="216024"/>
          </a:xfrm>
          <a:prstGeom prst="flowChartConnector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394389" y="306247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7886062-3F54-4A40-A9E8-4942B1E6AC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70"/>
          <a:stretch/>
        </p:blipFill>
        <p:spPr>
          <a:xfrm>
            <a:off x="965301" y="638241"/>
            <a:ext cx="7067189" cy="553810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600D7C-25CE-4D73-90D7-CC680CC0AF69}"/>
              </a:ext>
            </a:extLst>
          </p:cNvPr>
          <p:cNvSpPr/>
          <p:nvPr/>
        </p:nvSpPr>
        <p:spPr>
          <a:xfrm>
            <a:off x="1910478" y="1352327"/>
            <a:ext cx="906989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0053C2-78F8-4229-865D-161F6CA1DBE4}"/>
              </a:ext>
            </a:extLst>
          </p:cNvPr>
          <p:cNvSpPr/>
          <p:nvPr/>
        </p:nvSpPr>
        <p:spPr>
          <a:xfrm>
            <a:off x="2856241" y="1352326"/>
            <a:ext cx="668519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758F61-FCA9-412A-9070-D4D857E5377E}"/>
              </a:ext>
            </a:extLst>
          </p:cNvPr>
          <p:cNvSpPr/>
          <p:nvPr/>
        </p:nvSpPr>
        <p:spPr>
          <a:xfrm>
            <a:off x="3619844" y="1352325"/>
            <a:ext cx="1993148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5CF5D7E-FC4A-4FE6-9291-126D13C4366E}"/>
              </a:ext>
            </a:extLst>
          </p:cNvPr>
          <p:cNvSpPr/>
          <p:nvPr/>
        </p:nvSpPr>
        <p:spPr>
          <a:xfrm>
            <a:off x="5684247" y="1352324"/>
            <a:ext cx="244110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1FC1600-16FE-48D6-8451-2F329EA9FA1F}"/>
              </a:ext>
            </a:extLst>
          </p:cNvPr>
          <p:cNvSpPr/>
          <p:nvPr/>
        </p:nvSpPr>
        <p:spPr>
          <a:xfrm>
            <a:off x="5977195" y="1352323"/>
            <a:ext cx="244109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450FF95-C3B2-4659-BAB1-29976E3E7C2F}"/>
              </a:ext>
            </a:extLst>
          </p:cNvPr>
          <p:cNvSpPr/>
          <p:nvPr/>
        </p:nvSpPr>
        <p:spPr>
          <a:xfrm>
            <a:off x="6344889" y="1352322"/>
            <a:ext cx="492239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CE88C6C-7BF9-4814-803D-43AD69398649}"/>
              </a:ext>
            </a:extLst>
          </p:cNvPr>
          <p:cNvSpPr/>
          <p:nvPr/>
        </p:nvSpPr>
        <p:spPr>
          <a:xfrm>
            <a:off x="6891345" y="1352321"/>
            <a:ext cx="492239" cy="32186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663CA6-5A55-49A2-AB35-E33A36740B72}"/>
              </a:ext>
            </a:extLst>
          </p:cNvPr>
          <p:cNvSpPr/>
          <p:nvPr/>
        </p:nvSpPr>
        <p:spPr>
          <a:xfrm>
            <a:off x="3943880" y="834349"/>
            <a:ext cx="1237064" cy="37840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777B38-1FB6-4FA3-866C-2447F8EC40A2}"/>
              </a:ext>
            </a:extLst>
          </p:cNvPr>
          <p:cNvSpPr/>
          <p:nvPr/>
        </p:nvSpPr>
        <p:spPr>
          <a:xfrm>
            <a:off x="5998752" y="685637"/>
            <a:ext cx="406328" cy="28011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4053AA8-21EB-41CD-8A1C-FA6E781D5EA2}"/>
              </a:ext>
            </a:extLst>
          </p:cNvPr>
          <p:cNvSpPr/>
          <p:nvPr/>
        </p:nvSpPr>
        <p:spPr>
          <a:xfrm>
            <a:off x="6405079" y="680747"/>
            <a:ext cx="486265" cy="28011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2B8AB0E-4D5A-48D5-B6AF-7ACCBBA4277C}"/>
              </a:ext>
            </a:extLst>
          </p:cNvPr>
          <p:cNvSpPr/>
          <p:nvPr/>
        </p:nvSpPr>
        <p:spPr>
          <a:xfrm>
            <a:off x="6891345" y="685637"/>
            <a:ext cx="406328" cy="28011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D08072A1-3ECA-4CF2-9A84-4E3B9BAB4926}"/>
              </a:ext>
            </a:extLst>
          </p:cNvPr>
          <p:cNvSpPr/>
          <p:nvPr/>
        </p:nvSpPr>
        <p:spPr>
          <a:xfrm>
            <a:off x="3802879" y="68563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D8E78335-5E42-4B5C-BFCE-A1B11853C522}"/>
              </a:ext>
            </a:extLst>
          </p:cNvPr>
          <p:cNvSpPr/>
          <p:nvPr/>
        </p:nvSpPr>
        <p:spPr>
          <a:xfrm>
            <a:off x="6124005" y="48158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CD6BAFE2-E099-4A4B-BE23-0849E6B279C1}"/>
              </a:ext>
            </a:extLst>
          </p:cNvPr>
          <p:cNvSpPr/>
          <p:nvPr/>
        </p:nvSpPr>
        <p:spPr>
          <a:xfrm>
            <a:off x="6574816" y="48158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id="{D535360B-A32F-43C5-94AB-69F821C685D1}"/>
              </a:ext>
            </a:extLst>
          </p:cNvPr>
          <p:cNvSpPr/>
          <p:nvPr/>
        </p:nvSpPr>
        <p:spPr>
          <a:xfrm>
            <a:off x="7025627" y="47096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2FAB425C-B8C2-4C23-AAE1-813A7BFD54D9}"/>
              </a:ext>
            </a:extLst>
          </p:cNvPr>
          <p:cNvSpPr/>
          <p:nvPr/>
        </p:nvSpPr>
        <p:spPr>
          <a:xfrm>
            <a:off x="1820183" y="1180526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21BD8FDD-7030-415D-9E5F-9EE7EC5F627A}"/>
              </a:ext>
            </a:extLst>
          </p:cNvPr>
          <p:cNvSpPr/>
          <p:nvPr/>
        </p:nvSpPr>
        <p:spPr>
          <a:xfrm>
            <a:off x="2805333" y="1186586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2E873CA1-5D00-4249-9988-7EB6160D0E0F}"/>
              </a:ext>
            </a:extLst>
          </p:cNvPr>
          <p:cNvSpPr/>
          <p:nvPr/>
        </p:nvSpPr>
        <p:spPr>
          <a:xfrm>
            <a:off x="3542073" y="1180526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416D60EB-9C6B-454F-B235-8D435F153496}"/>
              </a:ext>
            </a:extLst>
          </p:cNvPr>
          <p:cNvSpPr/>
          <p:nvPr/>
        </p:nvSpPr>
        <p:spPr>
          <a:xfrm>
            <a:off x="5648667" y="1199662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DA933095-3342-4F75-8952-BA2110BEC739}"/>
              </a:ext>
            </a:extLst>
          </p:cNvPr>
          <p:cNvSpPr/>
          <p:nvPr/>
        </p:nvSpPr>
        <p:spPr>
          <a:xfrm>
            <a:off x="5939167" y="1198979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A4799CC-006F-49D1-A233-3E072D38B905}"/>
              </a:ext>
            </a:extLst>
          </p:cNvPr>
          <p:cNvSpPr/>
          <p:nvPr/>
        </p:nvSpPr>
        <p:spPr>
          <a:xfrm>
            <a:off x="2044270" y="4353526"/>
            <a:ext cx="1146230" cy="166036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C84D114-B016-4888-B7F3-B5441FA4F4AB}"/>
              </a:ext>
            </a:extLst>
          </p:cNvPr>
          <p:cNvSpPr/>
          <p:nvPr/>
        </p:nvSpPr>
        <p:spPr>
          <a:xfrm>
            <a:off x="3485078" y="4535100"/>
            <a:ext cx="1146230" cy="166036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588ECCB-F5AE-447D-90CD-8EDCD76178FD}"/>
              </a:ext>
            </a:extLst>
          </p:cNvPr>
          <p:cNvSpPr/>
          <p:nvPr/>
        </p:nvSpPr>
        <p:spPr>
          <a:xfrm>
            <a:off x="6358255" y="3945241"/>
            <a:ext cx="492239" cy="21173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80FE4FB-FD18-4B84-B623-77B348EBE271}"/>
              </a:ext>
            </a:extLst>
          </p:cNvPr>
          <p:cNvSpPr/>
          <p:nvPr/>
        </p:nvSpPr>
        <p:spPr>
          <a:xfrm>
            <a:off x="6891346" y="3945241"/>
            <a:ext cx="312188" cy="21173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BD1CE2B-1EEB-447B-A0EF-0F4EC94AD92D}"/>
              </a:ext>
            </a:extLst>
          </p:cNvPr>
          <p:cNvSpPr/>
          <p:nvPr/>
        </p:nvSpPr>
        <p:spPr>
          <a:xfrm rot="16200000">
            <a:off x="6298747" y="1135045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16B8DA7-D10D-480D-9125-BEA90EB23C70}"/>
              </a:ext>
            </a:extLst>
          </p:cNvPr>
          <p:cNvSpPr/>
          <p:nvPr/>
        </p:nvSpPr>
        <p:spPr>
          <a:xfrm rot="16200000">
            <a:off x="6869508" y="1142622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11</a:t>
            </a:r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8BAC7AF-1517-4394-B572-BE72C95FD396}"/>
              </a:ext>
            </a:extLst>
          </p:cNvPr>
          <p:cNvSpPr/>
          <p:nvPr/>
        </p:nvSpPr>
        <p:spPr>
          <a:xfrm rot="16200000">
            <a:off x="1991539" y="4198517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12</a:t>
            </a:r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21E6129-5751-469C-A725-274F117AE48A}"/>
              </a:ext>
            </a:extLst>
          </p:cNvPr>
          <p:cNvSpPr/>
          <p:nvPr/>
        </p:nvSpPr>
        <p:spPr>
          <a:xfrm rot="16200000">
            <a:off x="3398346" y="4386150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13</a:t>
            </a:r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AE0BA77-ECA2-4AE4-ABA7-FF0920E82C6D}"/>
              </a:ext>
            </a:extLst>
          </p:cNvPr>
          <p:cNvSpPr/>
          <p:nvPr/>
        </p:nvSpPr>
        <p:spPr>
          <a:xfrm rot="16200000">
            <a:off x="6251244" y="3755886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14</a:t>
            </a:r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8ABB90F-775F-4FD5-BFBE-C96DBCC21BFE}"/>
              </a:ext>
            </a:extLst>
          </p:cNvPr>
          <p:cNvSpPr/>
          <p:nvPr/>
        </p:nvSpPr>
        <p:spPr>
          <a:xfrm rot="16200000">
            <a:off x="6900238" y="3726262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15</a:t>
            </a:r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8F2C3B9-D704-4F5F-B237-25B5A23A26EF}"/>
              </a:ext>
            </a:extLst>
          </p:cNvPr>
          <p:cNvSpPr/>
          <p:nvPr/>
        </p:nvSpPr>
        <p:spPr>
          <a:xfrm rot="16200000">
            <a:off x="7606278" y="3607253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16</a:t>
            </a:r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7B4ADAF-4CAE-4AFA-B904-243A9201C553}"/>
              </a:ext>
            </a:extLst>
          </p:cNvPr>
          <p:cNvSpPr txBox="1"/>
          <p:nvPr/>
        </p:nvSpPr>
        <p:spPr>
          <a:xfrm>
            <a:off x="9552491" y="3020626"/>
            <a:ext cx="1668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고객센터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93" name="순서도: 연결자 92">
            <a:extLst>
              <a:ext uri="{FF2B5EF4-FFF2-40B4-BE49-F238E27FC236}">
                <a16:creationId xmlns:a16="http://schemas.microsoft.com/office/drawing/2014/main" id="{FC19847F-F7DA-4835-9B46-82F956A49A3A}"/>
              </a:ext>
            </a:extLst>
          </p:cNvPr>
          <p:cNvSpPr/>
          <p:nvPr/>
        </p:nvSpPr>
        <p:spPr>
          <a:xfrm>
            <a:off x="9394389" y="3318204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95" name="순서도: 연결자 94">
            <a:extLst>
              <a:ext uri="{FF2B5EF4-FFF2-40B4-BE49-F238E27FC236}">
                <a16:creationId xmlns:a16="http://schemas.microsoft.com/office/drawing/2014/main" id="{59D12CD5-EEB8-4BF4-BC9E-19E5D8C3ACDE}"/>
              </a:ext>
            </a:extLst>
          </p:cNvPr>
          <p:cNvSpPr/>
          <p:nvPr/>
        </p:nvSpPr>
        <p:spPr>
          <a:xfrm>
            <a:off x="9394389" y="3572048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96" name="순서도: 연결자 95">
            <a:extLst>
              <a:ext uri="{FF2B5EF4-FFF2-40B4-BE49-F238E27FC236}">
                <a16:creationId xmlns:a16="http://schemas.microsoft.com/office/drawing/2014/main" id="{265C2F4B-604B-4688-BC66-BFB20F1BEC51}"/>
              </a:ext>
            </a:extLst>
          </p:cNvPr>
          <p:cNvSpPr/>
          <p:nvPr/>
        </p:nvSpPr>
        <p:spPr>
          <a:xfrm>
            <a:off x="9399976" y="3837271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97" name="순서도: 연결자 96">
            <a:extLst>
              <a:ext uri="{FF2B5EF4-FFF2-40B4-BE49-F238E27FC236}">
                <a16:creationId xmlns:a16="http://schemas.microsoft.com/office/drawing/2014/main" id="{392EE559-95CB-4D9A-A63B-F84A3504BC47}"/>
              </a:ext>
            </a:extLst>
          </p:cNvPr>
          <p:cNvSpPr/>
          <p:nvPr/>
        </p:nvSpPr>
        <p:spPr>
          <a:xfrm>
            <a:off x="9394389" y="4077262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98" name="순서도: 연결자 97">
            <a:extLst>
              <a:ext uri="{FF2B5EF4-FFF2-40B4-BE49-F238E27FC236}">
                <a16:creationId xmlns:a16="http://schemas.microsoft.com/office/drawing/2014/main" id="{8E5C6840-8C84-4FD4-ADEF-0973D92CFB41}"/>
              </a:ext>
            </a:extLst>
          </p:cNvPr>
          <p:cNvSpPr/>
          <p:nvPr/>
        </p:nvSpPr>
        <p:spPr>
          <a:xfrm>
            <a:off x="9400460" y="4309355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5535393E-A0CC-4FDA-B931-12505059BC1C}"/>
              </a:ext>
            </a:extLst>
          </p:cNvPr>
          <p:cNvSpPr/>
          <p:nvPr/>
        </p:nvSpPr>
        <p:spPr>
          <a:xfrm rot="16200000">
            <a:off x="9424328" y="4535234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20696BD7-1969-4A85-9912-6F35D4ED2867}"/>
              </a:ext>
            </a:extLst>
          </p:cNvPr>
          <p:cNvSpPr/>
          <p:nvPr/>
        </p:nvSpPr>
        <p:spPr>
          <a:xfrm rot="16200000">
            <a:off x="9423809" y="4769300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11</a:t>
            </a:r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8C44D088-0C14-41F6-AA4A-2050C181CD15}"/>
              </a:ext>
            </a:extLst>
          </p:cNvPr>
          <p:cNvSpPr/>
          <p:nvPr/>
        </p:nvSpPr>
        <p:spPr>
          <a:xfrm rot="16200000">
            <a:off x="9432018" y="5053983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12</a:t>
            </a:r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8B511CF-B4EB-440A-9E81-7D397364C0B5}"/>
              </a:ext>
            </a:extLst>
          </p:cNvPr>
          <p:cNvSpPr/>
          <p:nvPr/>
        </p:nvSpPr>
        <p:spPr>
          <a:xfrm rot="16200000">
            <a:off x="9432018" y="5364404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13</a:t>
            </a:r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91F1588F-8E9B-4007-9615-25EA3A909AF6}"/>
              </a:ext>
            </a:extLst>
          </p:cNvPr>
          <p:cNvSpPr/>
          <p:nvPr/>
        </p:nvSpPr>
        <p:spPr>
          <a:xfrm rot="16200000">
            <a:off x="9434129" y="5666404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14</a:t>
            </a:r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39E3F28F-B86C-4C5F-B57D-A162BBF46A42}"/>
              </a:ext>
            </a:extLst>
          </p:cNvPr>
          <p:cNvSpPr/>
          <p:nvPr/>
        </p:nvSpPr>
        <p:spPr>
          <a:xfrm rot="16200000">
            <a:off x="9449110" y="5991348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15</a:t>
            </a:r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F759D749-D9AD-467C-B928-3D6452F3B1AF}"/>
              </a:ext>
            </a:extLst>
          </p:cNvPr>
          <p:cNvSpPr/>
          <p:nvPr/>
        </p:nvSpPr>
        <p:spPr>
          <a:xfrm rot="16200000">
            <a:off x="9461380" y="6309966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16</a:t>
            </a:r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78802BC-A44A-4070-A2AB-8F2EC33F5EF3}"/>
              </a:ext>
            </a:extLst>
          </p:cNvPr>
          <p:cNvSpPr txBox="1"/>
          <p:nvPr/>
        </p:nvSpPr>
        <p:spPr>
          <a:xfrm>
            <a:off x="9573786" y="3275411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전체 카테고리 </a:t>
            </a:r>
            <a:r>
              <a:rPr lang="ko-KR" altLang="en-US" sz="1100" dirty="0" err="1">
                <a:solidFill>
                  <a:prstClr val="black"/>
                </a:solidFill>
              </a:rPr>
              <a:t>드랍박스</a:t>
            </a:r>
            <a:r>
              <a:rPr lang="ko-KR" altLang="en-US" sz="1100" dirty="0">
                <a:solidFill>
                  <a:prstClr val="black"/>
                </a:solidFill>
              </a:rPr>
              <a:t> 출력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18B3CE1-C154-4071-BD84-94F02830D7E3}"/>
              </a:ext>
            </a:extLst>
          </p:cNvPr>
          <p:cNvSpPr txBox="1"/>
          <p:nvPr/>
        </p:nvSpPr>
        <p:spPr>
          <a:xfrm>
            <a:off x="9580388" y="3557399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포인트 충전 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42052D6-19DA-4BE3-A742-89E8909FF0DD}"/>
              </a:ext>
            </a:extLst>
          </p:cNvPr>
          <p:cNvSpPr txBox="1"/>
          <p:nvPr/>
        </p:nvSpPr>
        <p:spPr>
          <a:xfrm>
            <a:off x="9580776" y="3823782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상품 검색 후 검색된 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715AB05-A832-4B99-B6A6-9C1087458FDA}"/>
              </a:ext>
            </a:extLst>
          </p:cNvPr>
          <p:cNvSpPr txBox="1"/>
          <p:nvPr/>
        </p:nvSpPr>
        <p:spPr>
          <a:xfrm>
            <a:off x="9587240" y="4053758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prstClr val="black"/>
                </a:solidFill>
              </a:rPr>
              <a:t>위치 검색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E719063-D691-45D9-8CF8-A417F458588B}"/>
              </a:ext>
            </a:extLst>
          </p:cNvPr>
          <p:cNvSpPr txBox="1"/>
          <p:nvPr/>
        </p:nvSpPr>
        <p:spPr>
          <a:xfrm>
            <a:off x="9603711" y="4284316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마이페이지 </a:t>
            </a:r>
            <a:r>
              <a:rPr lang="en-US" altLang="ko-KR" sz="1100" dirty="0">
                <a:solidFill>
                  <a:prstClr val="black"/>
                </a:solidFill>
              </a:rPr>
              <a:t>– </a:t>
            </a:r>
            <a:r>
              <a:rPr lang="ko-KR" altLang="en-US" sz="1100" dirty="0">
                <a:solidFill>
                  <a:prstClr val="black"/>
                </a:solidFill>
              </a:rPr>
              <a:t>구매내역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84B8F65-154E-4963-B9AE-4B5621A654B1}"/>
              </a:ext>
            </a:extLst>
          </p:cNvPr>
          <p:cNvSpPr txBox="1"/>
          <p:nvPr/>
        </p:nvSpPr>
        <p:spPr>
          <a:xfrm>
            <a:off x="9612347" y="4541581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상품 판매 등록 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2B1E8F1-D2BA-4A54-889B-343548F9BC5E}"/>
              </a:ext>
            </a:extLst>
          </p:cNvPr>
          <p:cNvSpPr txBox="1"/>
          <p:nvPr/>
        </p:nvSpPr>
        <p:spPr>
          <a:xfrm>
            <a:off x="9655393" y="4802933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마이페이지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8D938FF-7259-474C-B398-BA38E55CFE1C}"/>
              </a:ext>
            </a:extLst>
          </p:cNvPr>
          <p:cNvSpPr txBox="1"/>
          <p:nvPr/>
        </p:nvSpPr>
        <p:spPr>
          <a:xfrm>
            <a:off x="9633791" y="5068753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위치 검색 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6FF4B36-6256-42EB-BAE1-235ED2EB6FFD}"/>
              </a:ext>
            </a:extLst>
          </p:cNvPr>
          <p:cNvSpPr txBox="1"/>
          <p:nvPr/>
        </p:nvSpPr>
        <p:spPr>
          <a:xfrm>
            <a:off x="9648186" y="5385922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상품 상세 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9936DC0-3DC4-426D-9019-062FE7AADA72}"/>
              </a:ext>
            </a:extLst>
          </p:cNvPr>
          <p:cNvSpPr txBox="1"/>
          <p:nvPr/>
        </p:nvSpPr>
        <p:spPr>
          <a:xfrm>
            <a:off x="9648186" y="5674459"/>
            <a:ext cx="2532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해당 카테고리 상품의 다음 순서 출력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0259818-5831-400F-A8D9-7FFF22B8B07F}"/>
              </a:ext>
            </a:extLst>
          </p:cNvPr>
          <p:cNvSpPr txBox="1"/>
          <p:nvPr/>
        </p:nvSpPr>
        <p:spPr>
          <a:xfrm>
            <a:off x="9676500" y="6006959"/>
            <a:ext cx="2532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해당 카테고리 전체 페이지 출력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F490234-3681-430D-AA35-DFA591C8CBEE}"/>
              </a:ext>
            </a:extLst>
          </p:cNvPr>
          <p:cNvSpPr txBox="1"/>
          <p:nvPr/>
        </p:nvSpPr>
        <p:spPr>
          <a:xfrm>
            <a:off x="9687860" y="6332785"/>
            <a:ext cx="25325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다음 광고 출력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066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4B45DEA-CB74-C545-A72F-A079959B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6" y="952363"/>
            <a:ext cx="8349044" cy="5642562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72929" y="717529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회원관리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탈퇴회원목록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이메일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휴대폰으로 특정 회원 검색 가능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66563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4500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리스트에서 특정 회원   클릭 시 상세조회페이지로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탈퇴회원목록을 조회할 수 있는 페이지 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10455DC-24F7-534B-89E6-EAA03981CF82}"/>
              </a:ext>
            </a:extLst>
          </p:cNvPr>
          <p:cNvSpPr/>
          <p:nvPr/>
        </p:nvSpPr>
        <p:spPr>
          <a:xfrm>
            <a:off x="4110944" y="3045293"/>
            <a:ext cx="3627161" cy="373979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순서도: 연결자 34">
            <a:extLst>
              <a:ext uri="{FF2B5EF4-FFF2-40B4-BE49-F238E27FC236}">
                <a16:creationId xmlns:a16="http://schemas.microsoft.com/office/drawing/2014/main" id="{F37F9A9C-9AB9-3B4E-A1A8-73FE58D2F9E1}"/>
              </a:ext>
            </a:extLst>
          </p:cNvPr>
          <p:cNvSpPr/>
          <p:nvPr/>
        </p:nvSpPr>
        <p:spPr>
          <a:xfrm>
            <a:off x="7765335" y="287790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C389AB4-5DA2-6441-B79D-AF0E3C1516CB}"/>
              </a:ext>
            </a:extLst>
          </p:cNvPr>
          <p:cNvSpPr/>
          <p:nvPr/>
        </p:nvSpPr>
        <p:spPr>
          <a:xfrm>
            <a:off x="2006447" y="4410273"/>
            <a:ext cx="5634217" cy="25471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4B3DA66E-B249-C44A-908C-495863A32237}"/>
              </a:ext>
            </a:extLst>
          </p:cNvPr>
          <p:cNvSpPr/>
          <p:nvPr/>
        </p:nvSpPr>
        <p:spPr>
          <a:xfrm>
            <a:off x="7733289" y="4194249"/>
            <a:ext cx="214420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6147D6A-1995-4CE4-9E8E-25DC7990E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290061" y="1679773"/>
            <a:ext cx="1623761" cy="39717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587E4A-DD5C-4779-93AA-93B3F30F8127}"/>
              </a:ext>
            </a:extLst>
          </p:cNvPr>
          <p:cNvSpPr/>
          <p:nvPr/>
        </p:nvSpPr>
        <p:spPr>
          <a:xfrm>
            <a:off x="403292" y="5576989"/>
            <a:ext cx="1456294" cy="8517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783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27C04A-B960-3147-A3EA-7807CBE8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42" y="977894"/>
            <a:ext cx="7821004" cy="5546396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81753" y="706771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회원관리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회원상세조회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상세한 회원정보 확인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66563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45001"/>
            <a:ext cx="173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15113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3" name="순서도: 연결자 23">
            <a:extLst>
              <a:ext uri="{FF2B5EF4-FFF2-40B4-BE49-F238E27FC236}">
                <a16:creationId xmlns:a16="http://schemas.microsoft.com/office/drawing/2014/main" id="{59665167-6A79-6D4B-B2FB-904D14A016FF}"/>
              </a:ext>
            </a:extLst>
          </p:cNvPr>
          <p:cNvSpPr/>
          <p:nvPr/>
        </p:nvSpPr>
        <p:spPr>
          <a:xfrm>
            <a:off x="9464236" y="465624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5" name="순서도: 연결자 36">
            <a:extLst>
              <a:ext uri="{FF2B5EF4-FFF2-40B4-BE49-F238E27FC236}">
                <a16:creationId xmlns:a16="http://schemas.microsoft.com/office/drawing/2014/main" id="{E75B1604-65B5-FA48-AE4D-322BA4808213}"/>
              </a:ext>
            </a:extLst>
          </p:cNvPr>
          <p:cNvSpPr/>
          <p:nvPr/>
        </p:nvSpPr>
        <p:spPr>
          <a:xfrm>
            <a:off x="9464710" y="5140466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04CEBC-44F0-D541-977C-9514EAAD4196}"/>
              </a:ext>
            </a:extLst>
          </p:cNvPr>
          <p:cNvSpPr txBox="1"/>
          <p:nvPr/>
        </p:nvSpPr>
        <p:spPr>
          <a:xfrm>
            <a:off x="9656464" y="3639262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포인트 충전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사용내역 조회 페이지로 이동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회원의 상세정보를 조회하고 </a:t>
            </a:r>
            <a:r>
              <a:rPr lang="ko-KR" altLang="en-US" sz="1100" dirty="0" err="1"/>
              <a:t>회원상태를</a:t>
            </a:r>
            <a:r>
              <a:rPr lang="ko-KR" altLang="en-US" sz="1100" dirty="0"/>
              <a:t> 변경할 수 있는 페이지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7FA9AC-A04E-2440-930B-14A4DC0936F2}"/>
              </a:ext>
            </a:extLst>
          </p:cNvPr>
          <p:cNvSpPr/>
          <p:nvPr/>
        </p:nvSpPr>
        <p:spPr>
          <a:xfrm>
            <a:off x="2252376" y="2912706"/>
            <a:ext cx="5859767" cy="3285325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순서도: 연결자 34">
            <a:extLst>
              <a:ext uri="{FF2B5EF4-FFF2-40B4-BE49-F238E27FC236}">
                <a16:creationId xmlns:a16="http://schemas.microsoft.com/office/drawing/2014/main" id="{2612DEFB-C8FD-554A-BF22-7446980F469C}"/>
              </a:ext>
            </a:extLst>
          </p:cNvPr>
          <p:cNvSpPr/>
          <p:nvPr/>
        </p:nvSpPr>
        <p:spPr>
          <a:xfrm>
            <a:off x="8139679" y="270637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B2A397D-F5AC-B241-8F78-8D8F41DF6B8D}"/>
              </a:ext>
            </a:extLst>
          </p:cNvPr>
          <p:cNvSpPr/>
          <p:nvPr/>
        </p:nvSpPr>
        <p:spPr>
          <a:xfrm>
            <a:off x="6606712" y="4316537"/>
            <a:ext cx="1020460" cy="234291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5465600-1C91-4044-A00D-A137DB371A6A}"/>
              </a:ext>
            </a:extLst>
          </p:cNvPr>
          <p:cNvSpPr/>
          <p:nvPr/>
        </p:nvSpPr>
        <p:spPr>
          <a:xfrm>
            <a:off x="6607910" y="4575601"/>
            <a:ext cx="1019261" cy="21602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DDF17B-F3FE-CD46-95E9-E1DAB03F49A1}"/>
              </a:ext>
            </a:extLst>
          </p:cNvPr>
          <p:cNvSpPr/>
          <p:nvPr/>
        </p:nvSpPr>
        <p:spPr>
          <a:xfrm>
            <a:off x="6607910" y="4901423"/>
            <a:ext cx="1019261" cy="21602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A5431D-0E09-5A45-9AEB-94D3DCC132C4}"/>
              </a:ext>
            </a:extLst>
          </p:cNvPr>
          <p:cNvSpPr/>
          <p:nvPr/>
        </p:nvSpPr>
        <p:spPr>
          <a:xfrm>
            <a:off x="6606712" y="5150041"/>
            <a:ext cx="1020459" cy="618581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순서도: 연결자 29">
            <a:extLst>
              <a:ext uri="{FF2B5EF4-FFF2-40B4-BE49-F238E27FC236}">
                <a16:creationId xmlns:a16="http://schemas.microsoft.com/office/drawing/2014/main" id="{4DD31BE4-0F0E-5E43-8116-22B59EA9C001}"/>
              </a:ext>
            </a:extLst>
          </p:cNvPr>
          <p:cNvSpPr/>
          <p:nvPr/>
        </p:nvSpPr>
        <p:spPr>
          <a:xfrm>
            <a:off x="7653633" y="41312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5" name="순서도: 연결자 9">
            <a:extLst>
              <a:ext uri="{FF2B5EF4-FFF2-40B4-BE49-F238E27FC236}">
                <a16:creationId xmlns:a16="http://schemas.microsoft.com/office/drawing/2014/main" id="{F1ED8614-63FE-AE4E-9B86-3D98C76A5F77}"/>
              </a:ext>
            </a:extLst>
          </p:cNvPr>
          <p:cNvSpPr/>
          <p:nvPr/>
        </p:nvSpPr>
        <p:spPr>
          <a:xfrm>
            <a:off x="7666610" y="445529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6" name="순서도: 연결자 23">
            <a:extLst>
              <a:ext uri="{FF2B5EF4-FFF2-40B4-BE49-F238E27FC236}">
                <a16:creationId xmlns:a16="http://schemas.microsoft.com/office/drawing/2014/main" id="{9137CC8E-27B1-1B4D-B65B-3BCD9E357F3B}"/>
              </a:ext>
            </a:extLst>
          </p:cNvPr>
          <p:cNvSpPr/>
          <p:nvPr/>
        </p:nvSpPr>
        <p:spPr>
          <a:xfrm>
            <a:off x="7653633" y="478100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47" name="순서도: 연결자 36">
            <a:extLst>
              <a:ext uri="{FF2B5EF4-FFF2-40B4-BE49-F238E27FC236}">
                <a16:creationId xmlns:a16="http://schemas.microsoft.com/office/drawing/2014/main" id="{5FBCFD54-0537-CF4E-9153-C69C77A9CF98}"/>
              </a:ext>
            </a:extLst>
          </p:cNvPr>
          <p:cNvSpPr/>
          <p:nvPr/>
        </p:nvSpPr>
        <p:spPr>
          <a:xfrm>
            <a:off x="7639726" y="5067280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D0A2E2-E307-044F-9F10-91144433F03B}"/>
              </a:ext>
            </a:extLst>
          </p:cNvPr>
          <p:cNvSpPr/>
          <p:nvPr/>
        </p:nvSpPr>
        <p:spPr>
          <a:xfrm>
            <a:off x="6606712" y="5826478"/>
            <a:ext cx="532236" cy="226880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9" name="순서도: 연결자 36">
            <a:extLst>
              <a:ext uri="{FF2B5EF4-FFF2-40B4-BE49-F238E27FC236}">
                <a16:creationId xmlns:a16="http://schemas.microsoft.com/office/drawing/2014/main" id="{BE57733F-1F0C-7246-A8B0-37123D713A7B}"/>
              </a:ext>
            </a:extLst>
          </p:cNvPr>
          <p:cNvSpPr/>
          <p:nvPr/>
        </p:nvSpPr>
        <p:spPr>
          <a:xfrm>
            <a:off x="2093132" y="622280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6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BB87584-E365-4045-9C0A-97EF7F8DA288}"/>
              </a:ext>
            </a:extLst>
          </p:cNvPr>
          <p:cNvSpPr/>
          <p:nvPr/>
        </p:nvSpPr>
        <p:spPr>
          <a:xfrm>
            <a:off x="2285075" y="5615613"/>
            <a:ext cx="4984159" cy="49254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순서도: 연결자 36">
            <a:extLst>
              <a:ext uri="{FF2B5EF4-FFF2-40B4-BE49-F238E27FC236}">
                <a16:creationId xmlns:a16="http://schemas.microsoft.com/office/drawing/2014/main" id="{3D22DB43-A113-4340-BC6B-4A6B18017403}"/>
              </a:ext>
            </a:extLst>
          </p:cNvPr>
          <p:cNvSpPr/>
          <p:nvPr/>
        </p:nvSpPr>
        <p:spPr>
          <a:xfrm>
            <a:off x="7151447" y="578493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35EB1D-6694-9441-A04D-6A9B6A498F49}"/>
              </a:ext>
            </a:extLst>
          </p:cNvPr>
          <p:cNvSpPr txBox="1"/>
          <p:nvPr/>
        </p:nvSpPr>
        <p:spPr>
          <a:xfrm>
            <a:off x="9639326" y="4135207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거래내역 조회 페이지로 이동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BF59546-49EE-8542-B5B5-113D265B54C0}"/>
              </a:ext>
            </a:extLst>
          </p:cNvPr>
          <p:cNvSpPr txBox="1"/>
          <p:nvPr/>
        </p:nvSpPr>
        <p:spPr>
          <a:xfrm>
            <a:off x="9639326" y="4619422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 조회 페이지로 이동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50DF59-EFA7-554F-95EE-F1A9F1493EA6}"/>
              </a:ext>
            </a:extLst>
          </p:cNvPr>
          <p:cNvSpPr txBox="1"/>
          <p:nvPr/>
        </p:nvSpPr>
        <p:spPr>
          <a:xfrm>
            <a:off x="9639325" y="5117447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회원상태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변경기능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정상 혹은 탈퇴 선택가능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순서도: 연결자 36">
            <a:extLst>
              <a:ext uri="{FF2B5EF4-FFF2-40B4-BE49-F238E27FC236}">
                <a16:creationId xmlns:a16="http://schemas.microsoft.com/office/drawing/2014/main" id="{B6966E69-82AE-874E-814D-C1AEF28C60FD}"/>
              </a:ext>
            </a:extLst>
          </p:cNvPr>
          <p:cNvSpPr/>
          <p:nvPr/>
        </p:nvSpPr>
        <p:spPr>
          <a:xfrm>
            <a:off x="9476820" y="564619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8776E6-9F97-B24B-80BE-7F34EAA7C448}"/>
              </a:ext>
            </a:extLst>
          </p:cNvPr>
          <p:cNvSpPr txBox="1"/>
          <p:nvPr/>
        </p:nvSpPr>
        <p:spPr>
          <a:xfrm>
            <a:off x="9639325" y="562468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회원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한명에게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메모를 남길 수 있음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탈퇴처리 시 사유 등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순서도: 연결자 36">
            <a:extLst>
              <a:ext uri="{FF2B5EF4-FFF2-40B4-BE49-F238E27FC236}">
                <a16:creationId xmlns:a16="http://schemas.microsoft.com/office/drawing/2014/main" id="{AC62B244-15A0-C042-B960-C2DCC66090AC}"/>
              </a:ext>
            </a:extLst>
          </p:cNvPr>
          <p:cNvSpPr/>
          <p:nvPr/>
        </p:nvSpPr>
        <p:spPr>
          <a:xfrm>
            <a:off x="9464236" y="624284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34984A-2CA8-FE4B-B66F-A2A4492B33FC}"/>
              </a:ext>
            </a:extLst>
          </p:cNvPr>
          <p:cNvSpPr txBox="1"/>
          <p:nvPr/>
        </p:nvSpPr>
        <p:spPr>
          <a:xfrm>
            <a:off x="9639325" y="6228491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수정버튼을 누르면 메모가 저장됨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1F84B51-5C66-4BB4-BC91-00A0914A5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671828" y="1772816"/>
            <a:ext cx="1510530" cy="3667352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F50E1B70-45E0-4799-BD5D-FB1D84F95426}"/>
              </a:ext>
            </a:extLst>
          </p:cNvPr>
          <p:cNvSpPr/>
          <p:nvPr/>
        </p:nvSpPr>
        <p:spPr>
          <a:xfrm>
            <a:off x="817962" y="5356490"/>
            <a:ext cx="1310160" cy="687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20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4BDBE1C5-2C2F-40F1-BB2C-41921309E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54"/>
          <a:stretch/>
        </p:blipFill>
        <p:spPr>
          <a:xfrm>
            <a:off x="619844" y="148767"/>
            <a:ext cx="6069026" cy="6703438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118848DA-6B2F-4D09-8596-2C504961B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73309530-19F2-4857-A82E-9A7FC49567B3}"/>
              </a:ext>
            </a:extLst>
          </p:cNvPr>
          <p:cNvSpPr/>
          <p:nvPr/>
        </p:nvSpPr>
        <p:spPr>
          <a:xfrm>
            <a:off x="9094444" y="367570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9B960969-5DBE-4FB2-A482-E98F7C6D8CF7}"/>
              </a:ext>
            </a:extLst>
          </p:cNvPr>
          <p:cNvSpPr/>
          <p:nvPr/>
        </p:nvSpPr>
        <p:spPr>
          <a:xfrm>
            <a:off x="9094444" y="317203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17616-59EA-4A49-8670-C6D9EEA3C16A}"/>
              </a:ext>
            </a:extLst>
          </p:cNvPr>
          <p:cNvSpPr txBox="1"/>
          <p:nvPr/>
        </p:nvSpPr>
        <p:spPr>
          <a:xfrm>
            <a:off x="9252545" y="3146880"/>
            <a:ext cx="2608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검색을 위한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검색바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(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검색조건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Id,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상품명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상품일련번호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C3B2F386-EA79-4CE5-AEAD-37BFF8B54064}"/>
              </a:ext>
            </a:extLst>
          </p:cNvPr>
          <p:cNvSpPr/>
          <p:nvPr/>
        </p:nvSpPr>
        <p:spPr>
          <a:xfrm>
            <a:off x="9094444" y="4098335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EE3D3F-A12C-49D9-82C6-85FF0CE9DDAB}"/>
              </a:ext>
            </a:extLst>
          </p:cNvPr>
          <p:cNvSpPr txBox="1"/>
          <p:nvPr/>
        </p:nvSpPr>
        <p:spPr>
          <a:xfrm>
            <a:off x="9007472" y="1883307"/>
            <a:ext cx="2766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사용자가 판매요청한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</a:rPr>
              <a:t> 목록을 보여준다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>
                <a:solidFill>
                  <a:prstClr val="black"/>
                </a:solidFill>
              </a:rPr>
              <a:t>간단한 상품정보와 사용자 </a:t>
            </a:r>
            <a:r>
              <a:rPr lang="en-US" altLang="ko-KR" sz="1100" dirty="0">
                <a:solidFill>
                  <a:prstClr val="black"/>
                </a:solidFill>
              </a:rPr>
              <a:t>ID</a:t>
            </a:r>
            <a:r>
              <a:rPr lang="ko-KR" altLang="en-US" sz="1100" dirty="0">
                <a:solidFill>
                  <a:prstClr val="black"/>
                </a:solidFill>
              </a:rPr>
              <a:t>를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C2FE8-4D9F-4AE2-937A-134A25732682}"/>
              </a:ext>
            </a:extLst>
          </p:cNvPr>
          <p:cNvSpPr txBox="1"/>
          <p:nvPr/>
        </p:nvSpPr>
        <p:spPr>
          <a:xfrm>
            <a:off x="9272352" y="3596350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요청의 상태를 보여준다</a:t>
            </a:r>
            <a:r>
              <a:rPr lang="en-US" altLang="ko-KR" sz="1200" dirty="0"/>
              <a:t>. (</a:t>
            </a:r>
            <a:r>
              <a:rPr lang="ko-KR" altLang="en-US" sz="1200" dirty="0"/>
              <a:t>요청대기</a:t>
            </a:r>
            <a:r>
              <a:rPr lang="en-US" altLang="ko-KR" sz="1200" dirty="0"/>
              <a:t>, </a:t>
            </a:r>
            <a:r>
              <a:rPr lang="ko-KR" altLang="en-US" sz="1200" dirty="0"/>
              <a:t>판매승인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판매반려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A7D08-CB43-4F88-B027-FBAF0E8891E6}"/>
              </a:ext>
            </a:extLst>
          </p:cNvPr>
          <p:cNvSpPr txBox="1"/>
          <p:nvPr/>
        </p:nvSpPr>
        <p:spPr>
          <a:xfrm>
            <a:off x="9272350" y="4034028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요청 정보를 간단히 보여준다</a:t>
            </a:r>
            <a:r>
              <a:rPr lang="en-US" altLang="ko-KR" sz="1200" dirty="0"/>
              <a:t>. </a:t>
            </a:r>
            <a:r>
              <a:rPr lang="ko-KR" altLang="en-US" sz="1200" dirty="0"/>
              <a:t>클릭하면 해당 요청의 상세정보를 </a:t>
            </a:r>
            <a:r>
              <a:rPr lang="ko-KR" altLang="en-US" sz="1200" dirty="0" err="1"/>
              <a:t>모달창으로</a:t>
            </a:r>
            <a:r>
              <a:rPr lang="ko-KR" altLang="en-US" sz="1200" dirty="0"/>
              <a:t> 보여준다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1E9790-4FDE-4684-B68A-0E48E287B29A}"/>
              </a:ext>
            </a:extLst>
          </p:cNvPr>
          <p:cNvSpPr/>
          <p:nvPr/>
        </p:nvSpPr>
        <p:spPr>
          <a:xfrm>
            <a:off x="3143672" y="1378588"/>
            <a:ext cx="3168352" cy="826276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17052A-9F9B-4259-85CE-81439A8128D1}"/>
              </a:ext>
            </a:extLst>
          </p:cNvPr>
          <p:cNvSpPr/>
          <p:nvPr/>
        </p:nvSpPr>
        <p:spPr>
          <a:xfrm>
            <a:off x="5663952" y="3002392"/>
            <a:ext cx="648072" cy="26161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B86CD4-373E-46B8-AF39-EB183380D21F}"/>
              </a:ext>
            </a:extLst>
          </p:cNvPr>
          <p:cNvSpPr/>
          <p:nvPr/>
        </p:nvSpPr>
        <p:spPr>
          <a:xfrm>
            <a:off x="2266544" y="4315373"/>
            <a:ext cx="4045479" cy="826276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5CE7FAE9-B30B-4509-8B18-70E7455B4316}"/>
              </a:ext>
            </a:extLst>
          </p:cNvPr>
          <p:cNvSpPr/>
          <p:nvPr/>
        </p:nvSpPr>
        <p:spPr>
          <a:xfrm>
            <a:off x="6390242" y="1381609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325C8C8-B0D0-42F5-9389-61F2D6CC9ABF}"/>
              </a:ext>
            </a:extLst>
          </p:cNvPr>
          <p:cNvSpPr/>
          <p:nvPr/>
        </p:nvSpPr>
        <p:spPr>
          <a:xfrm>
            <a:off x="6393219" y="300239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8A26100B-8B98-4ADC-A60F-6EC5ACD59015}"/>
              </a:ext>
            </a:extLst>
          </p:cNvPr>
          <p:cNvSpPr/>
          <p:nvPr/>
        </p:nvSpPr>
        <p:spPr>
          <a:xfrm>
            <a:off x="6390242" y="4299016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A819CC-149F-4CEF-9C95-F3F926DEA197}"/>
              </a:ext>
            </a:extLst>
          </p:cNvPr>
          <p:cNvSpPr/>
          <p:nvPr/>
        </p:nvSpPr>
        <p:spPr>
          <a:xfrm>
            <a:off x="1060315" y="3531220"/>
            <a:ext cx="1041561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25">
            <a:extLst>
              <a:ext uri="{FF2B5EF4-FFF2-40B4-BE49-F238E27FC236}">
                <a16:creationId xmlns:a16="http://schemas.microsoft.com/office/drawing/2014/main" id="{6576B7AD-A651-4C47-AF24-3B44A794C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0" name="직사각형 125">
            <a:extLst>
              <a:ext uri="{FF2B5EF4-FFF2-40B4-BE49-F238E27FC236}">
                <a16:creationId xmlns:a16="http://schemas.microsoft.com/office/drawing/2014/main" id="{D5B01BFA-85D2-46F7-8C33-5A2C31157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FEC42E7C-1829-4109-87EB-E6AC8FC7BF5A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B7D45A-6D19-41CE-83A0-4B6F3BE3FB5D}"/>
              </a:ext>
            </a:extLst>
          </p:cNvPr>
          <p:cNvSpPr/>
          <p:nvPr/>
        </p:nvSpPr>
        <p:spPr>
          <a:xfrm>
            <a:off x="8821650" y="192588"/>
            <a:ext cx="3015308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판매요청목록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8132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B7B48CE8-FEC5-4633-90DE-8F7E6E76E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2"/>
          <a:stretch/>
        </p:blipFill>
        <p:spPr>
          <a:xfrm>
            <a:off x="198653" y="-1"/>
            <a:ext cx="6444479" cy="6813297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BB10DD5E-3CDB-4C8D-A719-CA336E4BE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702F5EC9-0A06-4AE4-BBD4-CA5189308AD0}"/>
              </a:ext>
            </a:extLst>
          </p:cNvPr>
          <p:cNvSpPr/>
          <p:nvPr/>
        </p:nvSpPr>
        <p:spPr>
          <a:xfrm>
            <a:off x="9094444" y="3580715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66277F2-1610-49A2-987D-07FD95B017F7}"/>
              </a:ext>
            </a:extLst>
          </p:cNvPr>
          <p:cNvSpPr/>
          <p:nvPr/>
        </p:nvSpPr>
        <p:spPr>
          <a:xfrm>
            <a:off x="9096845" y="310023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D4D1C-B664-459C-BF4F-D8712D2AD3C6}"/>
              </a:ext>
            </a:extLst>
          </p:cNvPr>
          <p:cNvSpPr txBox="1"/>
          <p:nvPr/>
        </p:nvSpPr>
        <p:spPr>
          <a:xfrm>
            <a:off x="9254946" y="3075074"/>
            <a:ext cx="2608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사용자가 판매요청페이지에서 작성한 내용을 조회한다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불가능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5051DB-5779-4818-ABE9-64A859977145}"/>
              </a:ext>
            </a:extLst>
          </p:cNvPr>
          <p:cNvSpPr txBox="1"/>
          <p:nvPr/>
        </p:nvSpPr>
        <p:spPr>
          <a:xfrm>
            <a:off x="9007472" y="1857148"/>
            <a:ext cx="27666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사용자의 판매요청 정보를 조회한다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>
                <a:solidFill>
                  <a:prstClr val="black"/>
                </a:solidFill>
              </a:rPr>
              <a:t>내부 내용은 수정할 수 없다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7E0083-0B68-4FF8-B082-80058CF61A07}"/>
              </a:ext>
            </a:extLst>
          </p:cNvPr>
          <p:cNvSpPr txBox="1"/>
          <p:nvPr/>
        </p:nvSpPr>
        <p:spPr>
          <a:xfrm>
            <a:off x="9237265" y="351162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요청을 승인 또는 반려할 수 있고 취소 버튼으로 상세 </a:t>
            </a:r>
            <a:r>
              <a:rPr lang="ko-KR" altLang="en-US" sz="1200" dirty="0" err="1"/>
              <a:t>모달창을</a:t>
            </a:r>
            <a:r>
              <a:rPr lang="ko-KR" altLang="en-US" sz="1200" dirty="0"/>
              <a:t> 벗어날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EA0A9C-5279-4B94-ACD5-891A97AF1563}"/>
              </a:ext>
            </a:extLst>
          </p:cNvPr>
          <p:cNvSpPr/>
          <p:nvPr/>
        </p:nvSpPr>
        <p:spPr>
          <a:xfrm>
            <a:off x="2855640" y="1988840"/>
            <a:ext cx="2592288" cy="367240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B08C980F-9F62-4E58-B8C4-95E64D8CD71B}"/>
              </a:ext>
            </a:extLst>
          </p:cNvPr>
          <p:cNvSpPr/>
          <p:nvPr/>
        </p:nvSpPr>
        <p:spPr>
          <a:xfrm>
            <a:off x="5535733" y="197297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87760A-4B43-4128-8EA9-D49A34FE739E}"/>
              </a:ext>
            </a:extLst>
          </p:cNvPr>
          <p:cNvSpPr/>
          <p:nvPr/>
        </p:nvSpPr>
        <p:spPr>
          <a:xfrm>
            <a:off x="2855640" y="5713800"/>
            <a:ext cx="2592288" cy="33680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2E541214-19A7-4E4B-9F27-DED64E70572F}"/>
              </a:ext>
            </a:extLst>
          </p:cNvPr>
          <p:cNvSpPr/>
          <p:nvPr/>
        </p:nvSpPr>
        <p:spPr>
          <a:xfrm>
            <a:off x="5535733" y="5733256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B016F3-D459-457F-8691-52F1DDA5A792}"/>
              </a:ext>
            </a:extLst>
          </p:cNvPr>
          <p:cNvSpPr/>
          <p:nvPr/>
        </p:nvSpPr>
        <p:spPr>
          <a:xfrm>
            <a:off x="700391" y="3580715"/>
            <a:ext cx="1065002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32E11551-A1E1-4A45-9D5C-6ADD45813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6" name="직사각형 125">
            <a:extLst>
              <a:ext uri="{FF2B5EF4-FFF2-40B4-BE49-F238E27FC236}">
                <a16:creationId xmlns:a16="http://schemas.microsoft.com/office/drawing/2014/main" id="{4C373C75-CB15-4F64-A75C-96B5AB574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7" name="직선 연결선 37">
            <a:extLst>
              <a:ext uri="{FF2B5EF4-FFF2-40B4-BE49-F238E27FC236}">
                <a16:creationId xmlns:a16="http://schemas.microsoft.com/office/drawing/2014/main" id="{EDCBC567-0B31-4B9D-BFCD-34DF48344DEA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88CAB3-26B7-4E3F-9896-C325EA640BC8}"/>
              </a:ext>
            </a:extLst>
          </p:cNvPr>
          <p:cNvSpPr/>
          <p:nvPr/>
        </p:nvSpPr>
        <p:spPr>
          <a:xfrm>
            <a:off x="8904312" y="192588"/>
            <a:ext cx="2869838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판매요청상세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39057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D8F5C48-F626-4DD1-BF1E-8BA72C66F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76"/>
          <a:stretch/>
        </p:blipFill>
        <p:spPr>
          <a:xfrm>
            <a:off x="594876" y="86719"/>
            <a:ext cx="6244006" cy="6771281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AA33C042-D63F-426C-8F3B-3C6BD90EC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65124C62-0178-4AF4-8492-16783EB7B2ED}"/>
              </a:ext>
            </a:extLst>
          </p:cNvPr>
          <p:cNvSpPr/>
          <p:nvPr/>
        </p:nvSpPr>
        <p:spPr>
          <a:xfrm>
            <a:off x="9157071" y="3759165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1D16540C-1EE2-485C-AA36-14B577888F55}"/>
              </a:ext>
            </a:extLst>
          </p:cNvPr>
          <p:cNvSpPr/>
          <p:nvPr/>
        </p:nvSpPr>
        <p:spPr>
          <a:xfrm>
            <a:off x="9197454" y="3323029"/>
            <a:ext cx="155010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06D64-C440-41AB-8DBB-D8EF6CEEAFF8}"/>
              </a:ext>
            </a:extLst>
          </p:cNvPr>
          <p:cNvSpPr txBox="1"/>
          <p:nvPr/>
        </p:nvSpPr>
        <p:spPr>
          <a:xfrm>
            <a:off x="9345187" y="3289225"/>
            <a:ext cx="2118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상품관리 메뉴의 하위 메뉴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3D31A905-3A3A-46DA-8E35-CE835BC0CC4E}"/>
              </a:ext>
            </a:extLst>
          </p:cNvPr>
          <p:cNvSpPr/>
          <p:nvPr/>
        </p:nvSpPr>
        <p:spPr>
          <a:xfrm>
            <a:off x="9172248" y="4583504"/>
            <a:ext cx="155010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CBCC0C-A5D0-45FE-9674-CDBE58B331C2}"/>
              </a:ext>
            </a:extLst>
          </p:cNvPr>
          <p:cNvSpPr txBox="1"/>
          <p:nvPr/>
        </p:nvSpPr>
        <p:spPr>
          <a:xfrm>
            <a:off x="9177715" y="1856425"/>
            <a:ext cx="24106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</a:rPr>
              <a:t> 상품 목록을 조회한다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</a:p>
          <a:p>
            <a:r>
              <a:rPr lang="ko-KR" altLang="en-US" sz="1100" dirty="0">
                <a:solidFill>
                  <a:prstClr val="black"/>
                </a:solidFill>
              </a:rPr>
              <a:t>상품을 등록하거나 조회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수정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삭제가 가능하다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E7D8105C-16CE-4E37-AE86-8E2A4F48984E}"/>
              </a:ext>
            </a:extLst>
          </p:cNvPr>
          <p:cNvSpPr/>
          <p:nvPr/>
        </p:nvSpPr>
        <p:spPr>
          <a:xfrm>
            <a:off x="9179967" y="5555350"/>
            <a:ext cx="155010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ACE66-D552-4B28-92B6-E068DE2DDAC8}"/>
              </a:ext>
            </a:extLst>
          </p:cNvPr>
          <p:cNvSpPr/>
          <p:nvPr/>
        </p:nvSpPr>
        <p:spPr>
          <a:xfrm>
            <a:off x="2290478" y="1093217"/>
            <a:ext cx="4301668" cy="32921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CE7EDCC-58FA-48E3-8A57-716130B6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146" y="1058114"/>
            <a:ext cx="274344" cy="32921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390FE1-2192-4389-9E87-D71CBA39A6C7}"/>
              </a:ext>
            </a:extLst>
          </p:cNvPr>
          <p:cNvSpPr/>
          <p:nvPr/>
        </p:nvSpPr>
        <p:spPr>
          <a:xfrm>
            <a:off x="3207770" y="1485218"/>
            <a:ext cx="3384376" cy="97049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36E7A64E-7668-4908-9F0F-D485501AA2F1}"/>
              </a:ext>
            </a:extLst>
          </p:cNvPr>
          <p:cNvSpPr/>
          <p:nvPr/>
        </p:nvSpPr>
        <p:spPr>
          <a:xfrm>
            <a:off x="6640365" y="149556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E0979B-9AA2-4652-A409-54E072BA86FC}"/>
              </a:ext>
            </a:extLst>
          </p:cNvPr>
          <p:cNvSpPr txBox="1"/>
          <p:nvPr/>
        </p:nvSpPr>
        <p:spPr>
          <a:xfrm>
            <a:off x="9329661" y="3688347"/>
            <a:ext cx="2258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상품검색을 위한 검색바와 검색조건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검색조건</a:t>
            </a:r>
            <a:r>
              <a:rPr lang="en-US" altLang="ko-KR" sz="1200" dirty="0"/>
              <a:t>: </a:t>
            </a:r>
            <a:r>
              <a:rPr lang="ko-KR" altLang="en-US" sz="1200" dirty="0"/>
              <a:t>상품코드</a:t>
            </a:r>
            <a:r>
              <a:rPr lang="en-US" altLang="ko-KR" sz="1200" dirty="0"/>
              <a:t>, </a:t>
            </a:r>
            <a:r>
              <a:rPr lang="ko-KR" altLang="en-US" sz="1200" dirty="0"/>
              <a:t>상품명</a:t>
            </a:r>
            <a:r>
              <a:rPr lang="en-US" altLang="ko-KR" sz="1200" dirty="0"/>
              <a:t>, </a:t>
            </a:r>
            <a:r>
              <a:rPr lang="ko-KR" altLang="en-US" sz="1200" dirty="0"/>
              <a:t>브랜드명</a:t>
            </a:r>
            <a:r>
              <a:rPr lang="en-US" altLang="ko-KR" sz="1200" dirty="0"/>
              <a:t>, </a:t>
            </a:r>
            <a:r>
              <a:rPr lang="ko-KR" altLang="en-US" sz="1200" dirty="0"/>
              <a:t>카테고리명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465759-91E8-4384-B7B3-4CFA3980419E}"/>
              </a:ext>
            </a:extLst>
          </p:cNvPr>
          <p:cNvSpPr/>
          <p:nvPr/>
        </p:nvSpPr>
        <p:spPr>
          <a:xfrm>
            <a:off x="2290478" y="2755251"/>
            <a:ext cx="4301668" cy="336347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453EB34C-3BF3-481C-954B-08C002FB2054}"/>
              </a:ext>
            </a:extLst>
          </p:cNvPr>
          <p:cNvSpPr/>
          <p:nvPr/>
        </p:nvSpPr>
        <p:spPr>
          <a:xfrm>
            <a:off x="6640365" y="275525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5CA40-AB37-4557-A2B3-09473CD1A99A}"/>
              </a:ext>
            </a:extLst>
          </p:cNvPr>
          <p:cNvSpPr txBox="1"/>
          <p:nvPr/>
        </p:nvSpPr>
        <p:spPr>
          <a:xfrm>
            <a:off x="9329659" y="4512529"/>
            <a:ext cx="2258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상품목록 각 상품의 정보를 간단히 보여준다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상품목록애서 하나를 클릭하면 상세내용을 </a:t>
            </a:r>
            <a:r>
              <a:rPr lang="ko-KR" altLang="en-US" sz="1200" dirty="0" err="1"/>
              <a:t>모달</a:t>
            </a:r>
            <a:r>
              <a:rPr lang="ko-KR" altLang="en-US" sz="1200" dirty="0"/>
              <a:t> 화면을 보여준다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2708D3-F712-4485-BFDF-417923D23277}"/>
              </a:ext>
            </a:extLst>
          </p:cNvPr>
          <p:cNvSpPr/>
          <p:nvPr/>
        </p:nvSpPr>
        <p:spPr>
          <a:xfrm>
            <a:off x="5656042" y="6286421"/>
            <a:ext cx="936104" cy="32921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0E026057-D478-4DE1-BFE0-59759D26CE38}"/>
              </a:ext>
            </a:extLst>
          </p:cNvPr>
          <p:cNvSpPr/>
          <p:nvPr/>
        </p:nvSpPr>
        <p:spPr>
          <a:xfrm>
            <a:off x="6640365" y="628642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24A9B8-7F7C-4DCE-9238-B9012C3F2F0F}"/>
              </a:ext>
            </a:extLst>
          </p:cNvPr>
          <p:cNvSpPr txBox="1"/>
          <p:nvPr/>
        </p:nvSpPr>
        <p:spPr>
          <a:xfrm>
            <a:off x="9329453" y="5502424"/>
            <a:ext cx="2258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새로운 상품을 등록하는 </a:t>
            </a:r>
            <a:r>
              <a:rPr lang="ko-KR" altLang="en-US" sz="1200" dirty="0" err="1"/>
              <a:t>모달</a:t>
            </a:r>
            <a:r>
              <a:rPr lang="ko-KR" altLang="en-US" sz="1200" dirty="0"/>
              <a:t> 화면을 보여준다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39405F-90B1-40BC-9DC1-B44B9B75736F}"/>
              </a:ext>
            </a:extLst>
          </p:cNvPr>
          <p:cNvSpPr/>
          <p:nvPr/>
        </p:nvSpPr>
        <p:spPr>
          <a:xfrm>
            <a:off x="1089498" y="3631595"/>
            <a:ext cx="1011363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125">
            <a:extLst>
              <a:ext uri="{FF2B5EF4-FFF2-40B4-BE49-F238E27FC236}">
                <a16:creationId xmlns:a16="http://schemas.microsoft.com/office/drawing/2014/main" id="{496737F7-FBE8-40EF-B448-415ADFF5A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4" name="직사각형 125">
            <a:extLst>
              <a:ext uri="{FF2B5EF4-FFF2-40B4-BE49-F238E27FC236}">
                <a16:creationId xmlns:a16="http://schemas.microsoft.com/office/drawing/2014/main" id="{773B135A-EC63-48F8-877A-5BAF924E3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25" name="직선 연결선 37">
            <a:extLst>
              <a:ext uri="{FF2B5EF4-FFF2-40B4-BE49-F238E27FC236}">
                <a16:creationId xmlns:a16="http://schemas.microsoft.com/office/drawing/2014/main" id="{92C175B2-9D0F-4CC2-BB50-0D9615824B1A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0ACE85D-A98D-47E0-97F1-F44192B50F82}"/>
              </a:ext>
            </a:extLst>
          </p:cNvPr>
          <p:cNvSpPr/>
          <p:nvPr/>
        </p:nvSpPr>
        <p:spPr>
          <a:xfrm>
            <a:off x="9094444" y="192588"/>
            <a:ext cx="249388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89551-9092-4BEB-AE60-4A571213DEDE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1791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ED49AAF8-52BF-4153-B037-5E5DFE4B1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48" y="0"/>
            <a:ext cx="6444479" cy="6858000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F194A9CE-10FF-48B0-8135-E3A9354A0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CBFF5364-766E-4AEA-9F49-418756E7B206}"/>
              </a:ext>
            </a:extLst>
          </p:cNvPr>
          <p:cNvSpPr/>
          <p:nvPr/>
        </p:nvSpPr>
        <p:spPr>
          <a:xfrm>
            <a:off x="9024883" y="359725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2583764-F152-4BED-9589-5AB2F3137E80}"/>
              </a:ext>
            </a:extLst>
          </p:cNvPr>
          <p:cNvSpPr/>
          <p:nvPr/>
        </p:nvSpPr>
        <p:spPr>
          <a:xfrm>
            <a:off x="9030802" y="317143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4BEF4B-917C-48B5-AD28-8DF4C7844DF1}"/>
              </a:ext>
            </a:extLst>
          </p:cNvPr>
          <p:cNvSpPr txBox="1"/>
          <p:nvPr/>
        </p:nvSpPr>
        <p:spPr>
          <a:xfrm>
            <a:off x="9188903" y="3146276"/>
            <a:ext cx="2608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상품의 카테고리와 브랜드를 입력한다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699B11CE-9359-48D6-A304-8CF2E323BCEB}"/>
              </a:ext>
            </a:extLst>
          </p:cNvPr>
          <p:cNvSpPr/>
          <p:nvPr/>
        </p:nvSpPr>
        <p:spPr>
          <a:xfrm>
            <a:off x="9024883" y="393692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6426F5-E574-4E6C-A4BC-BC63A9F44FA7}"/>
              </a:ext>
            </a:extLst>
          </p:cNvPr>
          <p:cNvSpPr txBox="1"/>
          <p:nvPr/>
        </p:nvSpPr>
        <p:spPr>
          <a:xfrm>
            <a:off x="9007472" y="1856363"/>
            <a:ext cx="2766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상품을 등록한다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</a:p>
          <a:p>
            <a:r>
              <a:rPr lang="ko-KR" altLang="en-US" sz="1100" dirty="0">
                <a:solidFill>
                  <a:prstClr val="black"/>
                </a:solidFill>
              </a:rPr>
              <a:t>해당 상품의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기프티콘에</a:t>
            </a:r>
            <a:r>
              <a:rPr lang="ko-KR" altLang="en-US" sz="1100" dirty="0">
                <a:solidFill>
                  <a:prstClr val="black"/>
                </a:solidFill>
              </a:rPr>
              <a:t> 들어가는 공통정보를 저장한다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693C0B6A-F09F-4DAD-8BAB-1A8E32846B12}"/>
              </a:ext>
            </a:extLst>
          </p:cNvPr>
          <p:cNvSpPr/>
          <p:nvPr/>
        </p:nvSpPr>
        <p:spPr>
          <a:xfrm>
            <a:off x="9024883" y="443672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3C2A9E-89A4-465E-AA74-6E92A86E39EE}"/>
              </a:ext>
            </a:extLst>
          </p:cNvPr>
          <p:cNvSpPr txBox="1"/>
          <p:nvPr/>
        </p:nvSpPr>
        <p:spPr>
          <a:xfrm>
            <a:off x="9202791" y="3517893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상품명을 입력한다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B7CCC-CE58-4D97-AB92-1E3C3AC9FAA6}"/>
              </a:ext>
            </a:extLst>
          </p:cNvPr>
          <p:cNvSpPr txBox="1"/>
          <p:nvPr/>
        </p:nvSpPr>
        <p:spPr>
          <a:xfrm>
            <a:off x="9202789" y="3872615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상품의 정가와 해당 상품의 할인율을 입력한다</a:t>
            </a:r>
            <a:r>
              <a:rPr lang="en-US" altLang="ko-KR" sz="1200" dirty="0"/>
              <a:t>.</a:t>
            </a:r>
            <a:r>
              <a:rPr lang="ko-KR" altLang="en-US" sz="1200" dirty="0"/>
              <a:t>ㄴ</a:t>
            </a:r>
            <a:endParaRPr lang="en-US" altLang="ko-KR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48086E-3476-452B-943F-527AC676AAD8}"/>
              </a:ext>
            </a:extLst>
          </p:cNvPr>
          <p:cNvSpPr txBox="1"/>
          <p:nvPr/>
        </p:nvSpPr>
        <p:spPr>
          <a:xfrm>
            <a:off x="9199271" y="4364972"/>
            <a:ext cx="2592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상품의 상세설명을 입력한다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DE3214-03A0-40B7-AA08-FCEBB290EE3F}"/>
              </a:ext>
            </a:extLst>
          </p:cNvPr>
          <p:cNvSpPr/>
          <p:nvPr/>
        </p:nvSpPr>
        <p:spPr>
          <a:xfrm>
            <a:off x="739302" y="3682832"/>
            <a:ext cx="108048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5D4A39-1C94-451B-9E9A-DACE3BBF651B}"/>
              </a:ext>
            </a:extLst>
          </p:cNvPr>
          <p:cNvSpPr/>
          <p:nvPr/>
        </p:nvSpPr>
        <p:spPr>
          <a:xfrm>
            <a:off x="2855640" y="2051120"/>
            <a:ext cx="2664296" cy="548031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6550B35C-7BB2-4A54-B3D3-DD731473751B}"/>
              </a:ext>
            </a:extLst>
          </p:cNvPr>
          <p:cNvSpPr/>
          <p:nvPr/>
        </p:nvSpPr>
        <p:spPr>
          <a:xfrm>
            <a:off x="5584274" y="1895477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6C1C40-A706-4E70-9B0B-4846E5135E67}"/>
              </a:ext>
            </a:extLst>
          </p:cNvPr>
          <p:cNvSpPr/>
          <p:nvPr/>
        </p:nvSpPr>
        <p:spPr>
          <a:xfrm>
            <a:off x="2855640" y="2666864"/>
            <a:ext cx="2664296" cy="42581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8A189E13-3204-4105-BEB2-1699F74BE38D}"/>
              </a:ext>
            </a:extLst>
          </p:cNvPr>
          <p:cNvSpPr/>
          <p:nvPr/>
        </p:nvSpPr>
        <p:spPr>
          <a:xfrm>
            <a:off x="5584274" y="251827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7448E8-227B-4D1A-812B-29C918BFC5E0}"/>
              </a:ext>
            </a:extLst>
          </p:cNvPr>
          <p:cNvSpPr/>
          <p:nvPr/>
        </p:nvSpPr>
        <p:spPr>
          <a:xfrm>
            <a:off x="2855640" y="3089218"/>
            <a:ext cx="2664296" cy="425817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10829EF5-CBAB-4ABF-96FB-F1F32F0E4EDA}"/>
              </a:ext>
            </a:extLst>
          </p:cNvPr>
          <p:cNvSpPr/>
          <p:nvPr/>
        </p:nvSpPr>
        <p:spPr>
          <a:xfrm>
            <a:off x="5578444" y="300967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568D5B-DA5F-42FD-8299-A7E7AAF1CF85}"/>
              </a:ext>
            </a:extLst>
          </p:cNvPr>
          <p:cNvSpPr/>
          <p:nvPr/>
        </p:nvSpPr>
        <p:spPr>
          <a:xfrm>
            <a:off x="2855640" y="3511084"/>
            <a:ext cx="2664296" cy="749631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916A4AC5-840A-402D-A88A-21022D0A0532}"/>
              </a:ext>
            </a:extLst>
          </p:cNvPr>
          <p:cNvSpPr/>
          <p:nvPr/>
        </p:nvSpPr>
        <p:spPr>
          <a:xfrm>
            <a:off x="5578444" y="3454566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C65D8D0-DEAE-4457-A66C-5136743DE9D8}"/>
              </a:ext>
            </a:extLst>
          </p:cNvPr>
          <p:cNvSpPr/>
          <p:nvPr/>
        </p:nvSpPr>
        <p:spPr>
          <a:xfrm>
            <a:off x="2855640" y="4330555"/>
            <a:ext cx="1944216" cy="111849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F9D5ACD4-0F1C-4ADB-8589-EDB563DCCE63}"/>
              </a:ext>
            </a:extLst>
          </p:cNvPr>
          <p:cNvSpPr/>
          <p:nvPr/>
        </p:nvSpPr>
        <p:spPr>
          <a:xfrm>
            <a:off x="4865031" y="430237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574F17CF-BE76-4E64-857F-DAB960205BC1}"/>
              </a:ext>
            </a:extLst>
          </p:cNvPr>
          <p:cNvSpPr/>
          <p:nvPr/>
        </p:nvSpPr>
        <p:spPr>
          <a:xfrm>
            <a:off x="9012011" y="4799009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AAB986-5F83-431D-9BA1-E548EADA4DD4}"/>
              </a:ext>
            </a:extLst>
          </p:cNvPr>
          <p:cNvSpPr txBox="1"/>
          <p:nvPr/>
        </p:nvSpPr>
        <p:spPr>
          <a:xfrm>
            <a:off x="9205190" y="4753615"/>
            <a:ext cx="2592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상품의 대표 이미지를 등록한다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7" name="직사각형 125">
            <a:extLst>
              <a:ext uri="{FF2B5EF4-FFF2-40B4-BE49-F238E27FC236}">
                <a16:creationId xmlns:a16="http://schemas.microsoft.com/office/drawing/2014/main" id="{D159A5B8-2E09-43E0-A40A-10530D495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8" name="직사각형 125">
            <a:extLst>
              <a:ext uri="{FF2B5EF4-FFF2-40B4-BE49-F238E27FC236}">
                <a16:creationId xmlns:a16="http://schemas.microsoft.com/office/drawing/2014/main" id="{E2EEAA34-1E85-4463-96BD-77963CD8F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29" name="직선 연결선 37">
            <a:extLst>
              <a:ext uri="{FF2B5EF4-FFF2-40B4-BE49-F238E27FC236}">
                <a16:creationId xmlns:a16="http://schemas.microsoft.com/office/drawing/2014/main" id="{FC0903ED-2DBB-43C5-93CA-0DE4B0103589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6156DE-FC7E-4C97-8056-97293EF2F09B}"/>
              </a:ext>
            </a:extLst>
          </p:cNvPr>
          <p:cNvSpPr/>
          <p:nvPr/>
        </p:nvSpPr>
        <p:spPr>
          <a:xfrm>
            <a:off x="9094444" y="192588"/>
            <a:ext cx="249388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상품등록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4016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9720E0D9-0DF6-43EB-ADE7-F736EC41F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33"/>
          <a:stretch/>
        </p:blipFill>
        <p:spPr>
          <a:xfrm>
            <a:off x="355042" y="167919"/>
            <a:ext cx="6444479" cy="6684283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91A831E3-E0B3-40FB-9E85-46352D602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A9A60810-DF50-4B0D-B13E-74DCF64487BC}"/>
              </a:ext>
            </a:extLst>
          </p:cNvPr>
          <p:cNvSpPr/>
          <p:nvPr/>
        </p:nvSpPr>
        <p:spPr>
          <a:xfrm>
            <a:off x="9094444" y="3630215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E820616D-60AC-489B-9C59-45D818E75B80}"/>
              </a:ext>
            </a:extLst>
          </p:cNvPr>
          <p:cNvSpPr/>
          <p:nvPr/>
        </p:nvSpPr>
        <p:spPr>
          <a:xfrm>
            <a:off x="9100363" y="320439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185F6-6ED5-4A39-AD85-009ED89B17F5}"/>
              </a:ext>
            </a:extLst>
          </p:cNvPr>
          <p:cNvSpPr txBox="1"/>
          <p:nvPr/>
        </p:nvSpPr>
        <p:spPr>
          <a:xfrm>
            <a:off x="9258464" y="3179240"/>
            <a:ext cx="2608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수정하기 위한 버튼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DF7418-C59C-43DA-A4BD-65D9B76A5A44}"/>
              </a:ext>
            </a:extLst>
          </p:cNvPr>
          <p:cNvSpPr txBox="1"/>
          <p:nvPr/>
        </p:nvSpPr>
        <p:spPr>
          <a:xfrm>
            <a:off x="9272352" y="3550857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상품을 삭제하기 위한 버튼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045CC-1B23-4ABF-B805-6FE195A41CAA}"/>
              </a:ext>
            </a:extLst>
          </p:cNvPr>
          <p:cNvSpPr txBox="1"/>
          <p:nvPr/>
        </p:nvSpPr>
        <p:spPr>
          <a:xfrm>
            <a:off x="9018902" y="1889943"/>
            <a:ext cx="2769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상품의 상세정보를 보여준다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수정하거나 삭제가 가능하다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130690-B3CD-4DD2-8451-346B99D4BB03}"/>
              </a:ext>
            </a:extLst>
          </p:cNvPr>
          <p:cNvSpPr/>
          <p:nvPr/>
        </p:nvSpPr>
        <p:spPr>
          <a:xfrm>
            <a:off x="3080083" y="5766140"/>
            <a:ext cx="769992" cy="38622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00CFB83E-9283-4B48-8559-ACF29A6FBA78}"/>
              </a:ext>
            </a:extLst>
          </p:cNvPr>
          <p:cNvSpPr/>
          <p:nvPr/>
        </p:nvSpPr>
        <p:spPr>
          <a:xfrm>
            <a:off x="3920052" y="559796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18118-58C5-4B6D-A051-F25AB004B292}"/>
              </a:ext>
            </a:extLst>
          </p:cNvPr>
          <p:cNvSpPr/>
          <p:nvPr/>
        </p:nvSpPr>
        <p:spPr>
          <a:xfrm>
            <a:off x="4543490" y="5762923"/>
            <a:ext cx="769992" cy="38622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8DB2FDA8-4753-4FAC-955A-C5313957E88C}"/>
              </a:ext>
            </a:extLst>
          </p:cNvPr>
          <p:cNvSpPr/>
          <p:nvPr/>
        </p:nvSpPr>
        <p:spPr>
          <a:xfrm>
            <a:off x="5363269" y="5585017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DA7288-4A62-4563-B61E-28C74B35DB20}"/>
              </a:ext>
            </a:extLst>
          </p:cNvPr>
          <p:cNvSpPr/>
          <p:nvPr/>
        </p:nvSpPr>
        <p:spPr>
          <a:xfrm>
            <a:off x="835190" y="3776930"/>
            <a:ext cx="1068913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24EB2A66-6D57-4D04-95C2-15CABCEAD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6" name="직사각형 125">
            <a:extLst>
              <a:ext uri="{FF2B5EF4-FFF2-40B4-BE49-F238E27FC236}">
                <a16:creationId xmlns:a16="http://schemas.microsoft.com/office/drawing/2014/main" id="{FC1EE079-CB86-4CEC-BECD-E5A31AB1F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7" name="직선 연결선 37">
            <a:extLst>
              <a:ext uri="{FF2B5EF4-FFF2-40B4-BE49-F238E27FC236}">
                <a16:creationId xmlns:a16="http://schemas.microsoft.com/office/drawing/2014/main" id="{32C1038D-3308-4577-AF45-92F281CD5A56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899F32-3D67-4ED5-8275-F55C038148AF}"/>
              </a:ext>
            </a:extLst>
          </p:cNvPr>
          <p:cNvSpPr/>
          <p:nvPr/>
        </p:nvSpPr>
        <p:spPr>
          <a:xfrm>
            <a:off x="9094444" y="192588"/>
            <a:ext cx="249388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상품상세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38365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173BBE62-FE75-468F-9F56-65ADE2769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5"/>
          <a:stretch/>
        </p:blipFill>
        <p:spPr>
          <a:xfrm>
            <a:off x="663234" y="54433"/>
            <a:ext cx="6215710" cy="6797774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35EE8C9D-87E1-4B76-ACA5-C7EEA10BE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80B38C78-6A9A-4FAF-8EE7-E60BCB310D22}"/>
              </a:ext>
            </a:extLst>
          </p:cNvPr>
          <p:cNvSpPr/>
          <p:nvPr/>
        </p:nvSpPr>
        <p:spPr>
          <a:xfrm>
            <a:off x="9098686" y="3832343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ADE63800-C25F-446D-8880-B8F8154D997A}"/>
              </a:ext>
            </a:extLst>
          </p:cNvPr>
          <p:cNvSpPr/>
          <p:nvPr/>
        </p:nvSpPr>
        <p:spPr>
          <a:xfrm>
            <a:off x="9105311" y="315802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B853F-55BF-402F-B4DD-C97C149614EA}"/>
              </a:ext>
            </a:extLst>
          </p:cNvPr>
          <p:cNvSpPr txBox="1"/>
          <p:nvPr/>
        </p:nvSpPr>
        <p:spPr>
          <a:xfrm>
            <a:off x="9263412" y="3132866"/>
            <a:ext cx="2608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검색을 위한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검색바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검색조건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ID,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상품일련번호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기프티콘일련번호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상품명 등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615119FA-D5A2-464C-A609-E075CB80BFAE}"/>
              </a:ext>
            </a:extLst>
          </p:cNvPr>
          <p:cNvSpPr/>
          <p:nvPr/>
        </p:nvSpPr>
        <p:spPr>
          <a:xfrm>
            <a:off x="9098686" y="4361536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46BA4-51C4-45C1-B98A-7C7DEBA78FF3}"/>
              </a:ext>
            </a:extLst>
          </p:cNvPr>
          <p:cNvSpPr txBox="1"/>
          <p:nvPr/>
        </p:nvSpPr>
        <p:spPr>
          <a:xfrm>
            <a:off x="9007472" y="1807348"/>
            <a:ext cx="2766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사용자가 판매중인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</a:rPr>
              <a:t> 목록을 보여준다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>
                <a:solidFill>
                  <a:prstClr val="black"/>
                </a:solidFill>
              </a:rPr>
              <a:t>각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기프티콘의</a:t>
            </a:r>
            <a:r>
              <a:rPr lang="ko-KR" altLang="en-US" sz="1100" dirty="0">
                <a:solidFill>
                  <a:prstClr val="black"/>
                </a:solidFill>
              </a:rPr>
              <a:t> 정보를 간단히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225F1-65B0-4AE0-89B8-5B547AC25E67}"/>
              </a:ext>
            </a:extLst>
          </p:cNvPr>
          <p:cNvSpPr txBox="1"/>
          <p:nvPr/>
        </p:nvSpPr>
        <p:spPr>
          <a:xfrm>
            <a:off x="9276594" y="3752985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</a:t>
            </a:r>
            <a:r>
              <a:rPr lang="ko-KR" altLang="en-US" sz="1200" dirty="0" err="1"/>
              <a:t>기프티콘의</a:t>
            </a:r>
            <a:r>
              <a:rPr lang="ko-KR" altLang="en-US" sz="1200" dirty="0"/>
              <a:t> 판매상태를 나타낸다</a:t>
            </a:r>
            <a:r>
              <a:rPr lang="en-US" altLang="ko-KR" sz="1200" dirty="0"/>
              <a:t>. (</a:t>
            </a:r>
            <a:r>
              <a:rPr lang="ko-KR" altLang="en-US" sz="1200" dirty="0" err="1"/>
              <a:t>판매중</a:t>
            </a:r>
            <a:r>
              <a:rPr lang="en-US" altLang="ko-KR" sz="1200" dirty="0"/>
              <a:t>, </a:t>
            </a:r>
            <a:r>
              <a:rPr lang="ko-KR" altLang="en-US" sz="1200" dirty="0"/>
              <a:t>판매완료</a:t>
            </a:r>
            <a:r>
              <a:rPr lang="en-US" altLang="ko-KR" sz="1200" dirty="0"/>
              <a:t>, </a:t>
            </a:r>
            <a:r>
              <a:rPr lang="ko-KR" altLang="en-US" sz="1200" dirty="0"/>
              <a:t>환불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CE5312-44EE-4957-8470-5DC5B8E04E1F}"/>
              </a:ext>
            </a:extLst>
          </p:cNvPr>
          <p:cNvSpPr txBox="1"/>
          <p:nvPr/>
        </p:nvSpPr>
        <p:spPr>
          <a:xfrm>
            <a:off x="9276592" y="4297229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해당 </a:t>
            </a:r>
            <a:r>
              <a:rPr lang="ko-KR" altLang="en-US" sz="1200" dirty="0" err="1"/>
              <a:t>기프티콘의</a:t>
            </a:r>
            <a:r>
              <a:rPr lang="ko-KR" altLang="en-US" sz="1200" dirty="0"/>
              <a:t> 정보를 간단히 보여준다</a:t>
            </a:r>
            <a:r>
              <a:rPr lang="en-US" altLang="ko-KR" sz="12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0A980B-CF96-48F1-AC5B-4479FF221BF8}"/>
              </a:ext>
            </a:extLst>
          </p:cNvPr>
          <p:cNvSpPr/>
          <p:nvPr/>
        </p:nvSpPr>
        <p:spPr>
          <a:xfrm>
            <a:off x="3531140" y="1399746"/>
            <a:ext cx="2996908" cy="39422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B311B82-480F-4D60-8CB3-EEEE38FE7CEB}"/>
              </a:ext>
            </a:extLst>
          </p:cNvPr>
          <p:cNvSpPr/>
          <p:nvPr/>
        </p:nvSpPr>
        <p:spPr>
          <a:xfrm>
            <a:off x="6606266" y="137858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04F096-9478-46D1-914A-B7155F398E48}"/>
              </a:ext>
            </a:extLst>
          </p:cNvPr>
          <p:cNvSpPr/>
          <p:nvPr/>
        </p:nvSpPr>
        <p:spPr>
          <a:xfrm>
            <a:off x="5916168" y="2142251"/>
            <a:ext cx="612648" cy="39422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AF98D6D-BCCA-4600-863F-5C1255D44E9C}"/>
              </a:ext>
            </a:extLst>
          </p:cNvPr>
          <p:cNvSpPr/>
          <p:nvPr/>
        </p:nvSpPr>
        <p:spPr>
          <a:xfrm>
            <a:off x="6606266" y="214225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E2B375-7074-4A5C-9D7B-A4E42EF6990E}"/>
              </a:ext>
            </a:extLst>
          </p:cNvPr>
          <p:cNvSpPr/>
          <p:nvPr/>
        </p:nvSpPr>
        <p:spPr>
          <a:xfrm>
            <a:off x="2336756" y="2739958"/>
            <a:ext cx="4191291" cy="85116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957D1FF-AD89-439F-B9AB-0B0802771BB6}"/>
              </a:ext>
            </a:extLst>
          </p:cNvPr>
          <p:cNvSpPr/>
          <p:nvPr/>
        </p:nvSpPr>
        <p:spPr>
          <a:xfrm>
            <a:off x="6603744" y="275138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90E3CD-8264-4AF4-AB74-7A417975577B}"/>
              </a:ext>
            </a:extLst>
          </p:cNvPr>
          <p:cNvSpPr/>
          <p:nvPr/>
        </p:nvSpPr>
        <p:spPr>
          <a:xfrm>
            <a:off x="1147864" y="3508093"/>
            <a:ext cx="1028690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25">
            <a:extLst>
              <a:ext uri="{FF2B5EF4-FFF2-40B4-BE49-F238E27FC236}">
                <a16:creationId xmlns:a16="http://schemas.microsoft.com/office/drawing/2014/main" id="{A3EA915C-C423-44ED-9A44-453F1EA3C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0" name="직사각형 125">
            <a:extLst>
              <a:ext uri="{FF2B5EF4-FFF2-40B4-BE49-F238E27FC236}">
                <a16:creationId xmlns:a16="http://schemas.microsoft.com/office/drawing/2014/main" id="{1700075B-2AC3-4DCF-8EC7-6E3F3216D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21" name="직선 연결선 37">
            <a:extLst>
              <a:ext uri="{FF2B5EF4-FFF2-40B4-BE49-F238E27FC236}">
                <a16:creationId xmlns:a16="http://schemas.microsoft.com/office/drawing/2014/main" id="{D7F6C58D-7D3B-4ABB-9EB1-D578B2BEF3AA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2136C9-B042-4BEA-BD11-8F938F3A612F}"/>
              </a:ext>
            </a:extLst>
          </p:cNvPr>
          <p:cNvSpPr/>
          <p:nvPr/>
        </p:nvSpPr>
        <p:spPr>
          <a:xfrm>
            <a:off x="8893382" y="192588"/>
            <a:ext cx="2975498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3556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D4ACCCC-6200-423A-A434-32503B9D7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"/>
          <a:stretch/>
        </p:blipFill>
        <p:spPr>
          <a:xfrm>
            <a:off x="417850" y="35766"/>
            <a:ext cx="6272561" cy="6822234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822B93E7-D8DA-4E21-B315-0CDB8D7FC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C639D7FB-5EDF-4F31-9221-3AE4A010B14B}"/>
              </a:ext>
            </a:extLst>
          </p:cNvPr>
          <p:cNvSpPr/>
          <p:nvPr/>
        </p:nvSpPr>
        <p:spPr>
          <a:xfrm>
            <a:off x="9121954" y="354412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4A00166-9037-4C3A-A7CD-CD9CBDD1CAF6}"/>
              </a:ext>
            </a:extLst>
          </p:cNvPr>
          <p:cNvSpPr/>
          <p:nvPr/>
        </p:nvSpPr>
        <p:spPr>
          <a:xfrm>
            <a:off x="9127873" y="3118307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80C21A-C028-4D57-A77A-F540665CEB6F}"/>
              </a:ext>
            </a:extLst>
          </p:cNvPr>
          <p:cNvSpPr txBox="1"/>
          <p:nvPr/>
        </p:nvSpPr>
        <p:spPr>
          <a:xfrm>
            <a:off x="9285974" y="3093149"/>
            <a:ext cx="2608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기프티콘에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해당하는 상품의 정보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481FB501-CBAB-41B2-825B-9E4EFDCCFFD6}"/>
              </a:ext>
            </a:extLst>
          </p:cNvPr>
          <p:cNvSpPr/>
          <p:nvPr/>
        </p:nvSpPr>
        <p:spPr>
          <a:xfrm>
            <a:off x="9094444" y="457250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8114F-FA73-4098-9514-635D65F22AA1}"/>
              </a:ext>
            </a:extLst>
          </p:cNvPr>
          <p:cNvSpPr txBox="1"/>
          <p:nvPr/>
        </p:nvSpPr>
        <p:spPr>
          <a:xfrm>
            <a:off x="9007472" y="1772816"/>
            <a:ext cx="27666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prstClr val="black"/>
                </a:solidFill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</a:rPr>
              <a:t> 목록에서 하나를 클릭하면 해당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기프티콘의</a:t>
            </a:r>
            <a:r>
              <a:rPr lang="ko-KR" altLang="en-US" sz="1100" dirty="0">
                <a:solidFill>
                  <a:prstClr val="black"/>
                </a:solidFill>
              </a:rPr>
              <a:t> 상세 정보를 조회할 수 있다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 err="1">
                <a:solidFill>
                  <a:prstClr val="black"/>
                </a:solidFill>
              </a:rPr>
              <a:t>모달</a:t>
            </a:r>
            <a:r>
              <a:rPr lang="ko-KR" altLang="en-US" sz="1100" dirty="0">
                <a:solidFill>
                  <a:prstClr val="black"/>
                </a:solidFill>
              </a:rPr>
              <a:t> 페이지에서 상세 내용을 확인할 수 있고 수정과 삭제가 가능하다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F22B843C-B013-4C6B-8B77-18B77B10FCEB}"/>
              </a:ext>
            </a:extLst>
          </p:cNvPr>
          <p:cNvSpPr/>
          <p:nvPr/>
        </p:nvSpPr>
        <p:spPr>
          <a:xfrm>
            <a:off x="9094444" y="507479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F9BF1-F9AC-47A5-BCA8-9D67D73E6C7C}"/>
              </a:ext>
            </a:extLst>
          </p:cNvPr>
          <p:cNvSpPr txBox="1"/>
          <p:nvPr/>
        </p:nvSpPr>
        <p:spPr>
          <a:xfrm>
            <a:off x="9299862" y="3464766"/>
            <a:ext cx="2592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기프티콘의</a:t>
            </a:r>
            <a:r>
              <a:rPr lang="ko-KR" altLang="en-US" sz="1200" dirty="0"/>
              <a:t> 현재 판매가</a:t>
            </a:r>
            <a:r>
              <a:rPr lang="en-US" altLang="ko-KR" sz="1200" dirty="0"/>
              <a:t>. </a:t>
            </a:r>
            <a:r>
              <a:rPr lang="ko-KR" altLang="en-US" sz="1200" dirty="0"/>
              <a:t>직접입력이 </a:t>
            </a:r>
            <a:r>
              <a:rPr lang="ko-KR" altLang="en-US" sz="1200" dirty="0" err="1"/>
              <a:t>체크되어있다면</a:t>
            </a:r>
            <a:r>
              <a:rPr lang="ko-KR" altLang="en-US" sz="1200" dirty="0"/>
              <a:t> 사용자가 직접 입력한 판매가이고</a:t>
            </a:r>
            <a:r>
              <a:rPr lang="en-US" altLang="ko-KR" sz="1200" dirty="0"/>
              <a:t>, </a:t>
            </a:r>
            <a:r>
              <a:rPr lang="ko-KR" altLang="en-US" sz="1200" dirty="0"/>
              <a:t>추천가격이 </a:t>
            </a:r>
            <a:r>
              <a:rPr lang="ko-KR" altLang="en-US" sz="1200" dirty="0" err="1"/>
              <a:t>체크되어있다면</a:t>
            </a:r>
            <a:r>
              <a:rPr lang="ko-KR" altLang="en-US" sz="1200" dirty="0"/>
              <a:t> 데이터베이스 값에 의해 자동으로 책정된 가격이다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499952-F450-4A28-B148-EEC91782A978}"/>
              </a:ext>
            </a:extLst>
          </p:cNvPr>
          <p:cNvSpPr txBox="1"/>
          <p:nvPr/>
        </p:nvSpPr>
        <p:spPr>
          <a:xfrm>
            <a:off x="9272350" y="4508197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사용자가 판매하는 </a:t>
            </a:r>
            <a:r>
              <a:rPr lang="ko-KR" altLang="en-US" sz="1200" dirty="0" err="1"/>
              <a:t>기프티콘의</a:t>
            </a:r>
            <a:r>
              <a:rPr lang="ko-KR" altLang="en-US" sz="1200" dirty="0"/>
              <a:t> 정보이다</a:t>
            </a:r>
            <a:r>
              <a:rPr lang="en-US" altLang="ko-KR" sz="1200" dirty="0"/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82DB7-6FB7-4153-8083-64424B286C97}"/>
              </a:ext>
            </a:extLst>
          </p:cNvPr>
          <p:cNvSpPr txBox="1"/>
          <p:nvPr/>
        </p:nvSpPr>
        <p:spPr>
          <a:xfrm>
            <a:off x="9268832" y="5003039"/>
            <a:ext cx="2592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상세 정보를 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 또는 </a:t>
            </a:r>
            <a:r>
              <a:rPr lang="ko-KR" altLang="en-US" sz="1200" dirty="0" err="1"/>
              <a:t>모달창을</a:t>
            </a:r>
            <a:r>
              <a:rPr lang="ko-KR" altLang="en-US" sz="1200" dirty="0"/>
              <a:t> 벗어나는 버튼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313854-395A-4512-A51B-DD9622F5AC1D}"/>
              </a:ext>
            </a:extLst>
          </p:cNvPr>
          <p:cNvSpPr/>
          <p:nvPr/>
        </p:nvSpPr>
        <p:spPr>
          <a:xfrm>
            <a:off x="2953604" y="2018024"/>
            <a:ext cx="2782356" cy="93610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4EA472-8EAA-4932-AEA4-C8671B2FEC4E}"/>
              </a:ext>
            </a:extLst>
          </p:cNvPr>
          <p:cNvSpPr/>
          <p:nvPr/>
        </p:nvSpPr>
        <p:spPr>
          <a:xfrm>
            <a:off x="2953604" y="3429000"/>
            <a:ext cx="2782356" cy="47969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8D1ECF-CE9B-4EE9-A3B0-3AE6961FDC40}"/>
              </a:ext>
            </a:extLst>
          </p:cNvPr>
          <p:cNvSpPr/>
          <p:nvPr/>
        </p:nvSpPr>
        <p:spPr>
          <a:xfrm>
            <a:off x="2953604" y="3950624"/>
            <a:ext cx="2782356" cy="154628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AD18DB-1A92-428B-A898-DA919662C781}"/>
              </a:ext>
            </a:extLst>
          </p:cNvPr>
          <p:cNvSpPr/>
          <p:nvPr/>
        </p:nvSpPr>
        <p:spPr>
          <a:xfrm>
            <a:off x="2953604" y="5600288"/>
            <a:ext cx="2782356" cy="432048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31833D8B-25B9-4200-9C39-21A1CAF3FFA1}"/>
              </a:ext>
            </a:extLst>
          </p:cNvPr>
          <p:cNvSpPr/>
          <p:nvPr/>
        </p:nvSpPr>
        <p:spPr>
          <a:xfrm>
            <a:off x="5833954" y="201802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FCDABC02-C08C-4208-9EFB-2B98A6C04F93}"/>
              </a:ext>
            </a:extLst>
          </p:cNvPr>
          <p:cNvSpPr/>
          <p:nvPr/>
        </p:nvSpPr>
        <p:spPr>
          <a:xfrm>
            <a:off x="5833954" y="3453367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7080B292-2D04-4247-ADA2-3BD1CD87E0C7}"/>
              </a:ext>
            </a:extLst>
          </p:cNvPr>
          <p:cNvSpPr/>
          <p:nvPr/>
        </p:nvSpPr>
        <p:spPr>
          <a:xfrm>
            <a:off x="5833954" y="397094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B27DC647-BBB2-4B53-9037-A44E9E7CA2E6}"/>
              </a:ext>
            </a:extLst>
          </p:cNvPr>
          <p:cNvSpPr/>
          <p:nvPr/>
        </p:nvSpPr>
        <p:spPr>
          <a:xfrm>
            <a:off x="5827848" y="5596003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856A4B-0FB6-444A-98BE-D572555E44C9}"/>
              </a:ext>
            </a:extLst>
          </p:cNvPr>
          <p:cNvSpPr/>
          <p:nvPr/>
        </p:nvSpPr>
        <p:spPr>
          <a:xfrm>
            <a:off x="875489" y="3542320"/>
            <a:ext cx="1077869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125">
            <a:extLst>
              <a:ext uri="{FF2B5EF4-FFF2-40B4-BE49-F238E27FC236}">
                <a16:creationId xmlns:a16="http://schemas.microsoft.com/office/drawing/2014/main" id="{DDEFCEE9-1A3C-4374-8D1D-580223AC9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4" name="직사각형 125">
            <a:extLst>
              <a:ext uri="{FF2B5EF4-FFF2-40B4-BE49-F238E27FC236}">
                <a16:creationId xmlns:a16="http://schemas.microsoft.com/office/drawing/2014/main" id="{D92C5268-C83E-4DD2-80E5-814BED5B1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25" name="직선 연결선 37">
            <a:extLst>
              <a:ext uri="{FF2B5EF4-FFF2-40B4-BE49-F238E27FC236}">
                <a16:creationId xmlns:a16="http://schemas.microsoft.com/office/drawing/2014/main" id="{5F476C4C-0996-48AA-8BEA-2709D604D572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FBD3615-5F77-4BD9-A167-ED4F16CBB6E1}"/>
              </a:ext>
            </a:extLst>
          </p:cNvPr>
          <p:cNvSpPr/>
          <p:nvPr/>
        </p:nvSpPr>
        <p:spPr>
          <a:xfrm>
            <a:off x="8956190" y="192588"/>
            <a:ext cx="2932050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기프티콘상세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82136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7E0E1746-A249-45A0-B6F6-DB4D35942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34"/>
          <a:stretch/>
        </p:blipFill>
        <p:spPr>
          <a:xfrm>
            <a:off x="0" y="236625"/>
            <a:ext cx="7106736" cy="6615578"/>
          </a:xfrm>
          <a:prstGeom prst="rect">
            <a:avLst/>
          </a:prstGeom>
        </p:spPr>
      </p:pic>
      <p:sp>
        <p:nvSpPr>
          <p:cNvPr id="3" name="Oval 23">
            <a:extLst>
              <a:ext uri="{FF2B5EF4-FFF2-40B4-BE49-F238E27FC236}">
                <a16:creationId xmlns:a16="http://schemas.microsoft.com/office/drawing/2014/main" id="{064FAD63-9170-4959-B5C8-631AF17BA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B25C8E39-563F-467A-A504-FEA6D37E0F3B}"/>
              </a:ext>
            </a:extLst>
          </p:cNvPr>
          <p:cNvSpPr/>
          <p:nvPr/>
        </p:nvSpPr>
        <p:spPr>
          <a:xfrm>
            <a:off x="9097966" y="4049150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9445D88F-EBA2-4933-9017-675E3259BC86}"/>
              </a:ext>
            </a:extLst>
          </p:cNvPr>
          <p:cNvSpPr/>
          <p:nvPr/>
        </p:nvSpPr>
        <p:spPr>
          <a:xfrm>
            <a:off x="9100367" y="304429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016ED-F74D-4746-AAB6-8940D3CE9AC1}"/>
              </a:ext>
            </a:extLst>
          </p:cNvPr>
          <p:cNvSpPr txBox="1"/>
          <p:nvPr/>
        </p:nvSpPr>
        <p:spPr>
          <a:xfrm>
            <a:off x="9258468" y="3019134"/>
            <a:ext cx="260857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검색을 위한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검색바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기간동안 발생한 거래를 조회하는 것도 가능하다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검색조건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거래기간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주문번호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기프티콘일련번호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상품일련번호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6065DB-985B-4184-8E83-AD2874108470}"/>
              </a:ext>
            </a:extLst>
          </p:cNvPr>
          <p:cNvSpPr txBox="1"/>
          <p:nvPr/>
        </p:nvSpPr>
        <p:spPr>
          <a:xfrm>
            <a:off x="9007472" y="1913120"/>
            <a:ext cx="2766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사이트에서 발생한 거래내역을 확인할 수 있다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>
                <a:solidFill>
                  <a:prstClr val="black"/>
                </a:solidFill>
              </a:rPr>
              <a:t>검색을 통해 원하는 거래 결과만 조회가 가능하다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62C2E-97EA-4522-90A3-279C8B46ACD9}"/>
              </a:ext>
            </a:extLst>
          </p:cNvPr>
          <p:cNvSpPr txBox="1"/>
          <p:nvPr/>
        </p:nvSpPr>
        <p:spPr>
          <a:xfrm>
            <a:off x="9275874" y="3969792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발생한 거래의 정보를 보여주는 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C9CEC0-88AC-4873-9CB4-32B400E44FD6}"/>
              </a:ext>
            </a:extLst>
          </p:cNvPr>
          <p:cNvSpPr/>
          <p:nvPr/>
        </p:nvSpPr>
        <p:spPr>
          <a:xfrm>
            <a:off x="1847528" y="1700808"/>
            <a:ext cx="4752528" cy="44144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AC156-E3E2-4E3A-B469-3CFD90C9DC8F}"/>
              </a:ext>
            </a:extLst>
          </p:cNvPr>
          <p:cNvSpPr/>
          <p:nvPr/>
        </p:nvSpPr>
        <p:spPr>
          <a:xfrm>
            <a:off x="1847088" y="2204864"/>
            <a:ext cx="4752968" cy="1169145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A83CC4A3-D1F3-4DA5-A838-FD9839AD9E3E}"/>
              </a:ext>
            </a:extLst>
          </p:cNvPr>
          <p:cNvSpPr/>
          <p:nvPr/>
        </p:nvSpPr>
        <p:spPr>
          <a:xfrm>
            <a:off x="6678765" y="170080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6D76B80F-1526-4C65-9B2C-C21CEC4205E9}"/>
              </a:ext>
            </a:extLst>
          </p:cNvPr>
          <p:cNvSpPr/>
          <p:nvPr/>
        </p:nvSpPr>
        <p:spPr>
          <a:xfrm>
            <a:off x="6678765" y="220486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8C2106-4B2A-43EC-8E9D-D79FC79D5CC9}"/>
              </a:ext>
            </a:extLst>
          </p:cNvPr>
          <p:cNvSpPr/>
          <p:nvPr/>
        </p:nvSpPr>
        <p:spPr>
          <a:xfrm>
            <a:off x="551384" y="4181168"/>
            <a:ext cx="1152128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4DCC70BF-6349-440A-ACEA-3223C038B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6" name="직사각형 125">
            <a:extLst>
              <a:ext uri="{FF2B5EF4-FFF2-40B4-BE49-F238E27FC236}">
                <a16:creationId xmlns:a16="http://schemas.microsoft.com/office/drawing/2014/main" id="{D428D606-CF06-4EF3-B930-4F676AACD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7" name="직선 연결선 37">
            <a:extLst>
              <a:ext uri="{FF2B5EF4-FFF2-40B4-BE49-F238E27FC236}">
                <a16:creationId xmlns:a16="http://schemas.microsoft.com/office/drawing/2014/main" id="{9BAB9CF9-BB42-45D0-9E90-C8F52C6863D9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D7AF0B-0A0A-4AC4-822E-489EFB1A234E}"/>
              </a:ext>
            </a:extLst>
          </p:cNvPr>
          <p:cNvSpPr/>
          <p:nvPr/>
        </p:nvSpPr>
        <p:spPr>
          <a:xfrm>
            <a:off x="8832304" y="192588"/>
            <a:ext cx="3004654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거래내역목록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598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5975" y="182211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화면설계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5975" y="943685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</a:rPr>
              <a:t>개요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335122" y="293411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394389" y="228177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569424" y="2256613"/>
            <a:ext cx="185083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마우스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/>
              </a:rPr>
              <a:t>호버링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 시 대분류 카테고리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/>
              </a:rPr>
              <a:t>드랍박스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 출력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3480D-C10D-4853-8307-81D0DD431816}"/>
              </a:ext>
            </a:extLst>
          </p:cNvPr>
          <p:cNvSpPr txBox="1"/>
          <p:nvPr/>
        </p:nvSpPr>
        <p:spPr>
          <a:xfrm>
            <a:off x="9508952" y="3710360"/>
            <a:ext cx="2083283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각 브랜드 클릭 시 해당 상품리스트 페이지로 이동</a:t>
            </a: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318189" y="375014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493223" y="2932283"/>
            <a:ext cx="1964064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각 카테고리 마우스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/>
              </a:rPr>
              <a:t>호버링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/>
              </a:rPr>
              <a:t> 시 소분류 카테고리 창 출력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01643" y="1285992"/>
            <a:ext cx="1725938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dirty="0"/>
              <a:t>카테고리 목록 창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7886062-3F54-4A40-A9E8-4942B1E6AC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70"/>
          <a:stretch/>
        </p:blipFill>
        <p:spPr>
          <a:xfrm>
            <a:off x="1118205" y="467458"/>
            <a:ext cx="7067189" cy="5538108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663CA6-5A55-49A2-AB35-E33A36740B72}"/>
              </a:ext>
            </a:extLst>
          </p:cNvPr>
          <p:cNvSpPr/>
          <p:nvPr/>
        </p:nvSpPr>
        <p:spPr>
          <a:xfrm>
            <a:off x="1980117" y="1210075"/>
            <a:ext cx="918726" cy="25522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D08072A1-3ECA-4CF2-9A84-4E3B9BAB4926}"/>
              </a:ext>
            </a:extLst>
          </p:cNvPr>
          <p:cNvSpPr/>
          <p:nvPr/>
        </p:nvSpPr>
        <p:spPr>
          <a:xfrm>
            <a:off x="1949183" y="973905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pic>
        <p:nvPicPr>
          <p:cNvPr id="2" name="그림 2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2919630F-2EDB-4AC6-B521-F54A92D6C7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43" b="-82"/>
          <a:stretch/>
        </p:blipFill>
        <p:spPr>
          <a:xfrm>
            <a:off x="1977021" y="1475445"/>
            <a:ext cx="2700867" cy="2287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777B38-1FB6-4FA3-866C-2447F8EC40A2}"/>
              </a:ext>
            </a:extLst>
          </p:cNvPr>
          <p:cNvSpPr/>
          <p:nvPr/>
        </p:nvSpPr>
        <p:spPr>
          <a:xfrm>
            <a:off x="1977589" y="2699254"/>
            <a:ext cx="1346128" cy="29705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D8E78335-5E42-4B5C-BFCE-A1B11853C522}"/>
              </a:ext>
            </a:extLst>
          </p:cNvPr>
          <p:cNvSpPr/>
          <p:nvPr/>
        </p:nvSpPr>
        <p:spPr>
          <a:xfrm>
            <a:off x="1857308" y="258833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4053AA8-21EB-41CD-8A1C-FA6E781D5EA2}"/>
              </a:ext>
            </a:extLst>
          </p:cNvPr>
          <p:cNvSpPr/>
          <p:nvPr/>
        </p:nvSpPr>
        <p:spPr>
          <a:xfrm>
            <a:off x="3357582" y="1475163"/>
            <a:ext cx="1349865" cy="228671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CD6BAFE2-E099-4A4B-BE23-0849E6B279C1}"/>
              </a:ext>
            </a:extLst>
          </p:cNvPr>
          <p:cNvSpPr/>
          <p:nvPr/>
        </p:nvSpPr>
        <p:spPr>
          <a:xfrm>
            <a:off x="3264853" y="187713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DE5BEF-CEF4-48F1-9D8D-194929876DFA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/>
              </a:rPr>
              <a:t>홈 - 카테고리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180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8052D4E7-E63E-464F-94CD-983ACDB5D3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82"/>
          <a:stretch/>
        </p:blipFill>
        <p:spPr>
          <a:xfrm>
            <a:off x="0" y="398835"/>
            <a:ext cx="8052446" cy="6453372"/>
          </a:xfrm>
          <a:prstGeom prst="rect">
            <a:avLst/>
          </a:prstGeom>
        </p:spPr>
      </p:pic>
      <p:sp>
        <p:nvSpPr>
          <p:cNvPr id="4" name="Oval 23">
            <a:extLst>
              <a:ext uri="{FF2B5EF4-FFF2-40B4-BE49-F238E27FC236}">
                <a16:creationId xmlns:a16="http://schemas.microsoft.com/office/drawing/2014/main" id="{3E3BC81F-2A9B-4B4D-8C36-B68C655EB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BD3A71F0-AD29-4B2A-997E-00D4CB52CAC4}"/>
              </a:ext>
            </a:extLst>
          </p:cNvPr>
          <p:cNvSpPr/>
          <p:nvPr/>
        </p:nvSpPr>
        <p:spPr>
          <a:xfrm>
            <a:off x="9096845" y="344648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A6778F23-1862-4BB4-934D-13EFB04CE519}"/>
              </a:ext>
            </a:extLst>
          </p:cNvPr>
          <p:cNvSpPr/>
          <p:nvPr/>
        </p:nvSpPr>
        <p:spPr>
          <a:xfrm>
            <a:off x="9096845" y="310902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50FA7-5092-4B68-893C-0E4C13D7EC7E}"/>
              </a:ext>
            </a:extLst>
          </p:cNvPr>
          <p:cNvSpPr txBox="1"/>
          <p:nvPr/>
        </p:nvSpPr>
        <p:spPr>
          <a:xfrm>
            <a:off x="9254946" y="3083863"/>
            <a:ext cx="2436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포인트관리 페이지의 하위 메뉴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320C6-9CFC-486F-9E77-B4757A3A7D27}"/>
              </a:ext>
            </a:extLst>
          </p:cNvPr>
          <p:cNvSpPr txBox="1"/>
          <p:nvPr/>
        </p:nvSpPr>
        <p:spPr>
          <a:xfrm>
            <a:off x="8972536" y="1836587"/>
            <a:ext cx="27666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사이트에서 발생한 포인트 충전</a:t>
            </a:r>
            <a:r>
              <a:rPr lang="en-US" altLang="ko-KR" sz="1100" dirty="0">
                <a:solidFill>
                  <a:prstClr val="black"/>
                </a:solidFill>
              </a:rPr>
              <a:t>/</a:t>
            </a:r>
            <a:r>
              <a:rPr lang="ko-KR" altLang="en-US" sz="1100" dirty="0">
                <a:solidFill>
                  <a:prstClr val="black"/>
                </a:solidFill>
              </a:rPr>
              <a:t>환전 내역을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6DFF3-FFD4-41B8-BFDD-1D68BD93CC3D}"/>
              </a:ext>
            </a:extLst>
          </p:cNvPr>
          <p:cNvSpPr/>
          <p:nvPr/>
        </p:nvSpPr>
        <p:spPr>
          <a:xfrm>
            <a:off x="2097442" y="2045200"/>
            <a:ext cx="5340974" cy="576064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E13744-4501-410A-AB25-36D9C915B2BF}"/>
              </a:ext>
            </a:extLst>
          </p:cNvPr>
          <p:cNvSpPr/>
          <p:nvPr/>
        </p:nvSpPr>
        <p:spPr>
          <a:xfrm>
            <a:off x="2096075" y="2664088"/>
            <a:ext cx="5340974" cy="1008112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3555E1E0-7F1A-44A0-97F1-C4A02F86B8D3}"/>
              </a:ext>
            </a:extLst>
          </p:cNvPr>
          <p:cNvSpPr/>
          <p:nvPr/>
        </p:nvSpPr>
        <p:spPr>
          <a:xfrm>
            <a:off x="7533853" y="1707508"/>
            <a:ext cx="177906" cy="155991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ED774FF7-38A0-4B5D-AEA1-0F0F3294ECB8}"/>
              </a:ext>
            </a:extLst>
          </p:cNvPr>
          <p:cNvSpPr/>
          <p:nvPr/>
        </p:nvSpPr>
        <p:spPr>
          <a:xfrm>
            <a:off x="7533853" y="2045200"/>
            <a:ext cx="177906" cy="155991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3712A8-5CB7-4526-96CA-358B12BAED0C}"/>
              </a:ext>
            </a:extLst>
          </p:cNvPr>
          <p:cNvSpPr/>
          <p:nvPr/>
        </p:nvSpPr>
        <p:spPr>
          <a:xfrm>
            <a:off x="623392" y="4717924"/>
            <a:ext cx="1296144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25">
            <a:extLst>
              <a:ext uri="{FF2B5EF4-FFF2-40B4-BE49-F238E27FC236}">
                <a16:creationId xmlns:a16="http://schemas.microsoft.com/office/drawing/2014/main" id="{59C39F44-0889-4EFE-A833-B5232C020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8E8C5521-861A-4B4A-8F64-CA67B7537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6" name="직선 연결선 37">
            <a:extLst>
              <a:ext uri="{FF2B5EF4-FFF2-40B4-BE49-F238E27FC236}">
                <a16:creationId xmlns:a16="http://schemas.microsoft.com/office/drawing/2014/main" id="{1D898378-E750-445F-A226-A5BC168796FB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962F05-6A10-4C09-93E7-9DDAABC6660A}"/>
              </a:ext>
            </a:extLst>
          </p:cNvPr>
          <p:cNvSpPr/>
          <p:nvPr/>
        </p:nvSpPr>
        <p:spPr>
          <a:xfrm>
            <a:off x="8970212" y="192588"/>
            <a:ext cx="2893308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포인트내역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34976E-4D6F-4497-922E-A28EC01D95C1}"/>
              </a:ext>
            </a:extLst>
          </p:cNvPr>
          <p:cNvSpPr/>
          <p:nvPr/>
        </p:nvSpPr>
        <p:spPr>
          <a:xfrm>
            <a:off x="2102375" y="1707508"/>
            <a:ext cx="5340974" cy="285140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00BF91E0-4105-4026-820A-7B8A93D2AFFB}"/>
              </a:ext>
            </a:extLst>
          </p:cNvPr>
          <p:cNvSpPr/>
          <p:nvPr/>
        </p:nvSpPr>
        <p:spPr>
          <a:xfrm>
            <a:off x="7533853" y="2664088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025AA408-F974-4C13-A409-166A260DB397}"/>
              </a:ext>
            </a:extLst>
          </p:cNvPr>
          <p:cNvSpPr/>
          <p:nvPr/>
        </p:nvSpPr>
        <p:spPr>
          <a:xfrm>
            <a:off x="9094444" y="4265692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DE7F50-7580-4F35-A22C-38B86D404042}"/>
              </a:ext>
            </a:extLst>
          </p:cNvPr>
          <p:cNvSpPr txBox="1"/>
          <p:nvPr/>
        </p:nvSpPr>
        <p:spPr>
          <a:xfrm>
            <a:off x="9271742" y="4238397"/>
            <a:ext cx="24158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  <a:ea typeface="나눔스퀘어" panose="020B0600000101010101"/>
              </a:rPr>
              <a:t>발생한 충전</a:t>
            </a:r>
            <a:r>
              <a:rPr lang="en-US" altLang="ko-KR" sz="1100" dirty="0">
                <a:latin typeface="+mn-ea"/>
                <a:ea typeface="나눔스퀘어" panose="020B0600000101010101"/>
              </a:rPr>
              <a:t>/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환전 내역을 볼 수 있는 목록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A891C4-97C0-453D-BC8F-233DFC53D73C}"/>
              </a:ext>
            </a:extLst>
          </p:cNvPr>
          <p:cNvSpPr txBox="1"/>
          <p:nvPr/>
        </p:nvSpPr>
        <p:spPr>
          <a:xfrm>
            <a:off x="9275842" y="3403969"/>
            <a:ext cx="2436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  <a:ea typeface="나눔스퀘어" panose="020B0600000101010101"/>
              </a:rPr>
              <a:t>검색을 위한 </a:t>
            </a:r>
            <a:r>
              <a:rPr lang="ko-KR" altLang="en-US" sz="1100" dirty="0" err="1">
                <a:latin typeface="+mn-ea"/>
                <a:ea typeface="나눔스퀘어" panose="020B0600000101010101"/>
              </a:rPr>
              <a:t>검색바</a:t>
            </a:r>
            <a:endParaRPr lang="en-US" altLang="ko-KR" sz="1100" dirty="0">
              <a:latin typeface="+mn-ea"/>
              <a:ea typeface="나눔스퀘어" panose="020B0600000101010101"/>
            </a:endParaRPr>
          </a:p>
          <a:p>
            <a:r>
              <a:rPr lang="en-US" altLang="ko-KR" sz="1100" dirty="0">
                <a:latin typeface="+mn-ea"/>
                <a:ea typeface="나눔스퀘어" panose="020B0600000101010101"/>
              </a:rPr>
              <a:t>(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검색조건</a:t>
            </a:r>
            <a:r>
              <a:rPr lang="en-US" altLang="ko-KR" sz="1100" dirty="0">
                <a:latin typeface="+mn-ea"/>
                <a:ea typeface="나눔스퀘어" panose="020B0600000101010101"/>
              </a:rPr>
              <a:t>: 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기간</a:t>
            </a:r>
            <a:r>
              <a:rPr lang="en-US" altLang="ko-KR" sz="1100" dirty="0">
                <a:latin typeface="+mn-ea"/>
                <a:ea typeface="나눔스퀘어" panose="020B0600000101010101"/>
              </a:rPr>
              <a:t>, 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사용자 </a:t>
            </a:r>
            <a:r>
              <a:rPr lang="en-US" altLang="ko-KR" sz="1100" dirty="0">
                <a:latin typeface="+mn-ea"/>
                <a:ea typeface="나눔스퀘어" panose="020B0600000101010101"/>
              </a:rPr>
              <a:t>ID 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등</a:t>
            </a:r>
            <a:r>
              <a:rPr lang="en-US" altLang="ko-KR" sz="1100" dirty="0">
                <a:latin typeface="+mn-ea"/>
                <a:ea typeface="나눔스퀘어" panose="020B0600000101010101"/>
              </a:rPr>
              <a:t>) </a:t>
            </a:r>
            <a:r>
              <a:rPr lang="ko-KR" altLang="en-US" sz="1100" dirty="0">
                <a:latin typeface="+mn-ea"/>
                <a:ea typeface="나눔스퀘어" panose="020B0600000101010101"/>
              </a:rPr>
              <a:t>체크박스를 이용해서 해당하는 거래만 조회가능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A9C12A-9C4F-40E0-845E-A9AF8701FDC7}"/>
              </a:ext>
            </a:extLst>
          </p:cNvPr>
          <p:cNvSpPr/>
          <p:nvPr/>
        </p:nvSpPr>
        <p:spPr>
          <a:xfrm>
            <a:off x="5425440" y="1747838"/>
            <a:ext cx="944880" cy="195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B1AD8-B095-4776-9020-699E6E60DDAE}"/>
              </a:ext>
            </a:extLst>
          </p:cNvPr>
          <p:cNvSpPr txBox="1"/>
          <p:nvPr/>
        </p:nvSpPr>
        <p:spPr>
          <a:xfrm>
            <a:off x="5216325" y="1738807"/>
            <a:ext cx="163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포인트 수수료관리</a:t>
            </a:r>
          </a:p>
        </p:txBody>
      </p:sp>
    </p:spTree>
    <p:extLst>
      <p:ext uri="{BB962C8B-B14F-4D97-AF65-F5344CB8AC3E}">
        <p14:creationId xmlns:p14="http://schemas.microsoft.com/office/powerpoint/2010/main" val="722877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7992A0F2-2DFD-408F-BA28-9A8AA2679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92"/>
          <a:stretch/>
        </p:blipFill>
        <p:spPr>
          <a:xfrm>
            <a:off x="0" y="192588"/>
            <a:ext cx="8052446" cy="6659615"/>
          </a:xfrm>
          <a:prstGeom prst="rect">
            <a:avLst/>
          </a:prstGeom>
        </p:spPr>
      </p:pic>
      <p:sp>
        <p:nvSpPr>
          <p:cNvPr id="4" name="Oval 23">
            <a:extLst>
              <a:ext uri="{FF2B5EF4-FFF2-40B4-BE49-F238E27FC236}">
                <a16:creationId xmlns:a16="http://schemas.microsoft.com/office/drawing/2014/main" id="{3E3BC81F-2A9B-4B4D-8C36-B68C655EB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6190" y="11098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A6778F23-1862-4BB4-934D-13EFB04CE519}"/>
              </a:ext>
            </a:extLst>
          </p:cNvPr>
          <p:cNvSpPr/>
          <p:nvPr/>
        </p:nvSpPr>
        <p:spPr>
          <a:xfrm>
            <a:off x="9096845" y="3109021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50FA7-5092-4B68-893C-0E4C13D7EC7E}"/>
              </a:ext>
            </a:extLst>
          </p:cNvPr>
          <p:cNvSpPr txBox="1"/>
          <p:nvPr/>
        </p:nvSpPr>
        <p:spPr>
          <a:xfrm>
            <a:off x="9254946" y="3083863"/>
            <a:ext cx="2436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수수료 값을 변경한다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320C6-9CFC-486F-9E77-B4757A3A7D27}"/>
              </a:ext>
            </a:extLst>
          </p:cNvPr>
          <p:cNvSpPr txBox="1"/>
          <p:nvPr/>
        </p:nvSpPr>
        <p:spPr>
          <a:xfrm>
            <a:off x="8972536" y="1836587"/>
            <a:ext cx="27666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판매된 물품에 대한 수수료를 관리하는 페이지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E13744-4501-410A-AB25-36D9C915B2BF}"/>
              </a:ext>
            </a:extLst>
          </p:cNvPr>
          <p:cNvSpPr/>
          <p:nvPr/>
        </p:nvSpPr>
        <p:spPr>
          <a:xfrm>
            <a:off x="3088639" y="2841994"/>
            <a:ext cx="3281681" cy="689253"/>
          </a:xfrm>
          <a:prstGeom prst="rect">
            <a:avLst/>
          </a:prstGeom>
          <a:noFill/>
          <a:ln w="28575"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3712A8-5CB7-4526-96CA-358B12BAED0C}"/>
              </a:ext>
            </a:extLst>
          </p:cNvPr>
          <p:cNvSpPr/>
          <p:nvPr/>
        </p:nvSpPr>
        <p:spPr>
          <a:xfrm>
            <a:off x="623392" y="4717924"/>
            <a:ext cx="1296144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25">
            <a:extLst>
              <a:ext uri="{FF2B5EF4-FFF2-40B4-BE49-F238E27FC236}">
                <a16:creationId xmlns:a16="http://schemas.microsoft.com/office/drawing/2014/main" id="{59C39F44-0889-4EFE-A833-B5232C020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15" name="직사각형 125">
            <a:extLst>
              <a:ext uri="{FF2B5EF4-FFF2-40B4-BE49-F238E27FC236}">
                <a16:creationId xmlns:a16="http://schemas.microsoft.com/office/drawing/2014/main" id="{8E8C5521-861A-4B4A-8F64-CA67B7537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16" name="직선 연결선 37">
            <a:extLst>
              <a:ext uri="{FF2B5EF4-FFF2-40B4-BE49-F238E27FC236}">
                <a16:creationId xmlns:a16="http://schemas.microsoft.com/office/drawing/2014/main" id="{1D898378-E750-445F-A226-A5BC168796FB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962F05-6A10-4C09-93E7-9DDAABC6660A}"/>
              </a:ext>
            </a:extLst>
          </p:cNvPr>
          <p:cNvSpPr/>
          <p:nvPr/>
        </p:nvSpPr>
        <p:spPr>
          <a:xfrm>
            <a:off x="8970212" y="192588"/>
            <a:ext cx="2893308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포인트내역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A9C12A-9C4F-40E0-845E-A9AF8701FDC7}"/>
              </a:ext>
            </a:extLst>
          </p:cNvPr>
          <p:cNvSpPr/>
          <p:nvPr/>
        </p:nvSpPr>
        <p:spPr>
          <a:xfrm>
            <a:off x="5425440" y="1747838"/>
            <a:ext cx="944880" cy="195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B1AD8-B095-4776-9020-699E6E60DDAE}"/>
              </a:ext>
            </a:extLst>
          </p:cNvPr>
          <p:cNvSpPr txBox="1"/>
          <p:nvPr/>
        </p:nvSpPr>
        <p:spPr>
          <a:xfrm>
            <a:off x="5216325" y="1738807"/>
            <a:ext cx="1637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포인트 수수료관리</a:t>
            </a:r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3A7C1584-B691-4086-9116-CBF28D31806C}"/>
              </a:ext>
            </a:extLst>
          </p:cNvPr>
          <p:cNvSpPr/>
          <p:nvPr/>
        </p:nvSpPr>
        <p:spPr>
          <a:xfrm>
            <a:off x="6440111" y="2841994"/>
            <a:ext cx="177906" cy="177906"/>
          </a:xfrm>
          <a:prstGeom prst="flowChartConnector">
            <a:avLst/>
          </a:prstGeom>
          <a:solidFill>
            <a:srgbClr val="FF585D"/>
          </a:solidFill>
          <a:ln>
            <a:solidFill>
              <a:srgbClr val="FF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75404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AF44260-FE89-0042-A334-7A2A53016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24"/>
          <a:stretch/>
        </p:blipFill>
        <p:spPr>
          <a:xfrm>
            <a:off x="14288" y="238117"/>
            <a:ext cx="8739541" cy="6614090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192587"/>
            <a:ext cx="2397643" cy="286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고객센터의 메인 메뉴 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 시 해당 메뉴로 이동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66563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4500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공지사항의 서브메뉴를 선택하고 제목 및 내용 검색 가능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21291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199435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 리스트로 우측에 수정 및 삭제 버튼과 펼치기 버튼</a:t>
            </a:r>
          </a:p>
        </p:txBody>
      </p:sp>
      <p:sp>
        <p:nvSpPr>
          <p:cNvPr id="33" name="순서도: 연결자 23">
            <a:extLst>
              <a:ext uri="{FF2B5EF4-FFF2-40B4-BE49-F238E27FC236}">
                <a16:creationId xmlns:a16="http://schemas.microsoft.com/office/drawing/2014/main" id="{59665167-6A79-6D4B-B2FB-904D14A016FF}"/>
              </a:ext>
            </a:extLst>
          </p:cNvPr>
          <p:cNvSpPr/>
          <p:nvPr/>
        </p:nvSpPr>
        <p:spPr>
          <a:xfrm>
            <a:off x="9460310" y="481637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7108E-CEB2-DA4B-9244-4E6BCD453732}"/>
              </a:ext>
            </a:extLst>
          </p:cNvPr>
          <p:cNvSpPr txBox="1"/>
          <p:nvPr/>
        </p:nvSpPr>
        <p:spPr>
          <a:xfrm>
            <a:off x="9670140" y="4787501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공지사항 추가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클릭 시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모달창으로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글 추가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8358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관리자가 고객센터에 있는 공지사항을 관리할 수 있는 페이지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779175-495E-8C44-A167-E1C89A6AE315}"/>
              </a:ext>
            </a:extLst>
          </p:cNvPr>
          <p:cNvSpPr/>
          <p:nvPr/>
        </p:nvSpPr>
        <p:spPr>
          <a:xfrm>
            <a:off x="2434378" y="1346814"/>
            <a:ext cx="5647937" cy="33575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순서도: 연결자 34">
            <a:extLst>
              <a:ext uri="{FF2B5EF4-FFF2-40B4-BE49-F238E27FC236}">
                <a16:creationId xmlns:a16="http://schemas.microsoft.com/office/drawing/2014/main" id="{7E2FF80F-C578-CE4F-A34D-A98813DBDBEC}"/>
              </a:ext>
            </a:extLst>
          </p:cNvPr>
          <p:cNvSpPr/>
          <p:nvPr/>
        </p:nvSpPr>
        <p:spPr>
          <a:xfrm>
            <a:off x="8036144" y="1250994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FB883D2F-BB03-4B40-8C82-A6F5ABDC47A8}"/>
              </a:ext>
            </a:extLst>
          </p:cNvPr>
          <p:cNvSpPr/>
          <p:nvPr/>
        </p:nvSpPr>
        <p:spPr>
          <a:xfrm>
            <a:off x="8037407" y="162825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3" name="순서도: 연결자 9">
            <a:extLst>
              <a:ext uri="{FF2B5EF4-FFF2-40B4-BE49-F238E27FC236}">
                <a16:creationId xmlns:a16="http://schemas.microsoft.com/office/drawing/2014/main" id="{7E38A376-2C5D-354C-B634-AA96252E66C9}"/>
              </a:ext>
            </a:extLst>
          </p:cNvPr>
          <p:cNvSpPr/>
          <p:nvPr/>
        </p:nvSpPr>
        <p:spPr>
          <a:xfrm>
            <a:off x="8037407" y="334363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5" name="순서도: 연결자 23">
            <a:extLst>
              <a:ext uri="{FF2B5EF4-FFF2-40B4-BE49-F238E27FC236}">
                <a16:creationId xmlns:a16="http://schemas.microsoft.com/office/drawing/2014/main" id="{B2C2A663-9059-7442-9990-1B97E9E78DB0}"/>
              </a:ext>
            </a:extLst>
          </p:cNvPr>
          <p:cNvSpPr/>
          <p:nvPr/>
        </p:nvSpPr>
        <p:spPr>
          <a:xfrm>
            <a:off x="8108090" y="457736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00F4D71-3564-BE4C-B576-16F9A06B20D8}"/>
              </a:ext>
            </a:extLst>
          </p:cNvPr>
          <p:cNvSpPr/>
          <p:nvPr/>
        </p:nvSpPr>
        <p:spPr>
          <a:xfrm>
            <a:off x="5004486" y="1703833"/>
            <a:ext cx="3077829" cy="27769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329E50-597E-2540-93FC-94F9E2ACD3D7}"/>
              </a:ext>
            </a:extLst>
          </p:cNvPr>
          <p:cNvSpPr/>
          <p:nvPr/>
        </p:nvSpPr>
        <p:spPr>
          <a:xfrm>
            <a:off x="2186800" y="3395152"/>
            <a:ext cx="5895515" cy="33575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FE49FD4-19E8-5C4B-8FDA-B5D8C1851353}"/>
              </a:ext>
            </a:extLst>
          </p:cNvPr>
          <p:cNvSpPr/>
          <p:nvPr/>
        </p:nvSpPr>
        <p:spPr>
          <a:xfrm>
            <a:off x="7327254" y="4692713"/>
            <a:ext cx="842212" cy="293788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5525A72-0E30-2C4C-9046-4E2ECC37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362" y="2045578"/>
            <a:ext cx="2953038" cy="1709138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6C03F5ED-10CB-7D4C-9528-FDDB8D105DA0}"/>
              </a:ext>
            </a:extLst>
          </p:cNvPr>
          <p:cNvSpPr/>
          <p:nvPr/>
        </p:nvSpPr>
        <p:spPr>
          <a:xfrm>
            <a:off x="3590362" y="2045577"/>
            <a:ext cx="2953038" cy="1709138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74D12CF-487B-444E-8763-3341CE3261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4" t="12811" r="75284" b="33589"/>
          <a:stretch/>
        </p:blipFill>
        <p:spPr>
          <a:xfrm>
            <a:off x="223950" y="912394"/>
            <a:ext cx="1609832" cy="328704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75A83CEA-E30C-46A9-B1BD-975BF5B41D6F}"/>
              </a:ext>
            </a:extLst>
          </p:cNvPr>
          <p:cNvSpPr/>
          <p:nvPr/>
        </p:nvSpPr>
        <p:spPr>
          <a:xfrm>
            <a:off x="349984" y="4118738"/>
            <a:ext cx="144071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786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AC64BAD-FDE5-AA4F-BD54-6CBBEC439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93"/>
            <a:ext cx="7827904" cy="6858000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8954113" y="250053"/>
            <a:ext cx="2877083" cy="252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자주묻는질문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묻는 질문에는 서브 메뉴에 전체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구매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판매를 선택하여 검색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92512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904497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방식으로 수정 및 삭제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472414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45893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묻는 질문 추가 버튼으로 클릭 시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모달창을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 글을 추가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8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사용자가 궁금할 만한 사항에 대해 관리자가 미리 </a:t>
            </a:r>
            <a:r>
              <a:rPr lang="en-US" altLang="ko-KR" sz="1100" dirty="0"/>
              <a:t>Q&amp;A</a:t>
            </a:r>
            <a:r>
              <a:rPr lang="ko-KR" altLang="en-US" sz="1100" dirty="0"/>
              <a:t>형식으로 작성한 페이지</a:t>
            </a:r>
            <a:endParaRPr lang="en-US" altLang="ko-KR" sz="1100" dirty="0"/>
          </a:p>
        </p:txBody>
      </p:sp>
      <p:sp>
        <p:nvSpPr>
          <p:cNvPr id="39" name="순서도: 연결자 34">
            <a:extLst>
              <a:ext uri="{FF2B5EF4-FFF2-40B4-BE49-F238E27FC236}">
                <a16:creationId xmlns:a16="http://schemas.microsoft.com/office/drawing/2014/main" id="{7E2FF80F-C578-CE4F-A34D-A98813DBDBEC}"/>
              </a:ext>
            </a:extLst>
          </p:cNvPr>
          <p:cNvSpPr/>
          <p:nvPr/>
        </p:nvSpPr>
        <p:spPr>
          <a:xfrm>
            <a:off x="5436320" y="100219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FB883D2F-BB03-4B40-8C82-A6F5ABDC47A8}"/>
              </a:ext>
            </a:extLst>
          </p:cNvPr>
          <p:cNvSpPr/>
          <p:nvPr/>
        </p:nvSpPr>
        <p:spPr>
          <a:xfrm>
            <a:off x="7279667" y="1625936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3" name="순서도: 연결자 9">
            <a:extLst>
              <a:ext uri="{FF2B5EF4-FFF2-40B4-BE49-F238E27FC236}">
                <a16:creationId xmlns:a16="http://schemas.microsoft.com/office/drawing/2014/main" id="{7E38A376-2C5D-354C-B634-AA96252E66C9}"/>
              </a:ext>
            </a:extLst>
          </p:cNvPr>
          <p:cNvSpPr/>
          <p:nvPr/>
        </p:nvSpPr>
        <p:spPr>
          <a:xfrm>
            <a:off x="7269989" y="42626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00F4D71-3564-BE4C-B576-16F9A06B20D8}"/>
              </a:ext>
            </a:extLst>
          </p:cNvPr>
          <p:cNvSpPr/>
          <p:nvPr/>
        </p:nvSpPr>
        <p:spPr>
          <a:xfrm>
            <a:off x="4102328" y="1124745"/>
            <a:ext cx="1412647" cy="1218406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329E50-597E-2540-93FC-94F9E2ACD3D7}"/>
              </a:ext>
            </a:extLst>
          </p:cNvPr>
          <p:cNvSpPr/>
          <p:nvPr/>
        </p:nvSpPr>
        <p:spPr>
          <a:xfrm>
            <a:off x="1904103" y="1783518"/>
            <a:ext cx="5425386" cy="130224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FE49FD4-19E8-5C4B-8FDA-B5D8C1851353}"/>
              </a:ext>
            </a:extLst>
          </p:cNvPr>
          <p:cNvSpPr/>
          <p:nvPr/>
        </p:nvSpPr>
        <p:spPr>
          <a:xfrm>
            <a:off x="6559027" y="4401821"/>
            <a:ext cx="770462" cy="28661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FD8489-50CA-0142-B941-17C68F607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682" y="1819057"/>
            <a:ext cx="3481001" cy="190539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4716C5-8721-444C-8A1A-69705878251F}"/>
              </a:ext>
            </a:extLst>
          </p:cNvPr>
          <p:cNvSpPr/>
          <p:nvPr/>
        </p:nvSpPr>
        <p:spPr>
          <a:xfrm>
            <a:off x="3187682" y="1795045"/>
            <a:ext cx="3498130" cy="1977195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F42A128-6967-4209-A613-AA42345611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4" t="12811" r="75284" b="33589"/>
          <a:stretch/>
        </p:blipFill>
        <p:spPr>
          <a:xfrm>
            <a:off x="105938" y="643580"/>
            <a:ext cx="1609832" cy="328704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E9AFFB8-A7C1-435A-A4D2-B8B3CF54E8C3}"/>
              </a:ext>
            </a:extLst>
          </p:cNvPr>
          <p:cNvSpPr/>
          <p:nvPr/>
        </p:nvSpPr>
        <p:spPr>
          <a:xfrm>
            <a:off x="231972" y="3849924"/>
            <a:ext cx="144071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75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30F4228-43B1-6C4E-B42E-02C73D97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40" y="478631"/>
            <a:ext cx="7451789" cy="637357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485E0EA-63D7-A044-8083-780280DC2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58" y="484429"/>
            <a:ext cx="7451789" cy="6373571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192587"/>
            <a:ext cx="2397643" cy="286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-1:1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사용자들의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문의를 관리하는 메뉴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66563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45001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 사항을 바로 답변할 수 있으며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답변하면 답변 완료로 표시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21291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199435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관리자가 이미 답변을 마친 상황에서도 수정이 가능하도록 한다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순서도: 연결자 23">
            <a:extLst>
              <a:ext uri="{FF2B5EF4-FFF2-40B4-BE49-F238E27FC236}">
                <a16:creationId xmlns:a16="http://schemas.microsoft.com/office/drawing/2014/main" id="{59665167-6A79-6D4B-B2FB-904D14A016FF}"/>
              </a:ext>
            </a:extLst>
          </p:cNvPr>
          <p:cNvSpPr/>
          <p:nvPr/>
        </p:nvSpPr>
        <p:spPr>
          <a:xfrm>
            <a:off x="9460310" y="481637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7108E-CEB2-DA4B-9244-4E6BCD453732}"/>
              </a:ext>
            </a:extLst>
          </p:cNvPr>
          <p:cNvSpPr txBox="1"/>
          <p:nvPr/>
        </p:nvSpPr>
        <p:spPr>
          <a:xfrm>
            <a:off x="9670140" y="4787501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문의한 사용자의 이메일 표시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9064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사용자가 </a:t>
            </a:r>
            <a:r>
              <a:rPr lang="en-US" altLang="ko-KR" sz="1100" dirty="0"/>
              <a:t>1:1</a:t>
            </a:r>
            <a:r>
              <a:rPr lang="ko-KR" altLang="en-US" sz="1100" dirty="0"/>
              <a:t>로 문의한 글들을 관리자가 답변 및 삭제하며 관리하는 페이지 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779175-495E-8C44-A167-E1C89A6AE315}"/>
              </a:ext>
            </a:extLst>
          </p:cNvPr>
          <p:cNvSpPr/>
          <p:nvPr/>
        </p:nvSpPr>
        <p:spPr>
          <a:xfrm>
            <a:off x="5598367" y="1516141"/>
            <a:ext cx="1739517" cy="27769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순서도: 연결자 34">
            <a:extLst>
              <a:ext uri="{FF2B5EF4-FFF2-40B4-BE49-F238E27FC236}">
                <a16:creationId xmlns:a16="http://schemas.microsoft.com/office/drawing/2014/main" id="{7E2FF80F-C578-CE4F-A34D-A98813DBDBEC}"/>
              </a:ext>
            </a:extLst>
          </p:cNvPr>
          <p:cNvSpPr/>
          <p:nvPr/>
        </p:nvSpPr>
        <p:spPr>
          <a:xfrm>
            <a:off x="7308424" y="1396956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FB883D2F-BB03-4B40-8C82-A6F5ABDC47A8}"/>
              </a:ext>
            </a:extLst>
          </p:cNvPr>
          <p:cNvSpPr/>
          <p:nvPr/>
        </p:nvSpPr>
        <p:spPr>
          <a:xfrm>
            <a:off x="7308424" y="209129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3" name="순서도: 연결자 9">
            <a:extLst>
              <a:ext uri="{FF2B5EF4-FFF2-40B4-BE49-F238E27FC236}">
                <a16:creationId xmlns:a16="http://schemas.microsoft.com/office/drawing/2014/main" id="{7E38A376-2C5D-354C-B634-AA96252E66C9}"/>
              </a:ext>
            </a:extLst>
          </p:cNvPr>
          <p:cNvSpPr/>
          <p:nvPr/>
        </p:nvSpPr>
        <p:spPr>
          <a:xfrm>
            <a:off x="6813177" y="300696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5" name="순서도: 연결자 23">
            <a:extLst>
              <a:ext uri="{FF2B5EF4-FFF2-40B4-BE49-F238E27FC236}">
                <a16:creationId xmlns:a16="http://schemas.microsoft.com/office/drawing/2014/main" id="{B2C2A663-9059-7442-9990-1B97E9E78DB0}"/>
              </a:ext>
            </a:extLst>
          </p:cNvPr>
          <p:cNvSpPr/>
          <p:nvPr/>
        </p:nvSpPr>
        <p:spPr>
          <a:xfrm>
            <a:off x="6360113" y="338095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C329E50-597E-2540-93FC-94F9E2ACD3D7}"/>
              </a:ext>
            </a:extLst>
          </p:cNvPr>
          <p:cNvSpPr/>
          <p:nvPr/>
        </p:nvSpPr>
        <p:spPr>
          <a:xfrm>
            <a:off x="2296879" y="2205101"/>
            <a:ext cx="5041006" cy="116468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FE49FD4-19E8-5C4B-8FDA-B5D8C1851353}"/>
              </a:ext>
            </a:extLst>
          </p:cNvPr>
          <p:cNvSpPr/>
          <p:nvPr/>
        </p:nvSpPr>
        <p:spPr>
          <a:xfrm>
            <a:off x="6963471" y="3160481"/>
            <a:ext cx="374414" cy="22047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E6E7C64-359B-D84C-BB03-40C008149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718" y="1839546"/>
            <a:ext cx="4358991" cy="143728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68E523F-3D01-5F4E-A4FE-CD1C7CB10AF0}"/>
              </a:ext>
            </a:extLst>
          </p:cNvPr>
          <p:cNvSpPr/>
          <p:nvPr/>
        </p:nvSpPr>
        <p:spPr>
          <a:xfrm>
            <a:off x="6831474" y="3547986"/>
            <a:ext cx="197727" cy="128114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DB5B6C-D0E5-DE4E-8E87-042D85E83364}"/>
              </a:ext>
            </a:extLst>
          </p:cNvPr>
          <p:cNvSpPr/>
          <p:nvPr/>
        </p:nvSpPr>
        <p:spPr>
          <a:xfrm>
            <a:off x="5402752" y="3520655"/>
            <a:ext cx="988704" cy="216025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순서도: 연결자 23">
            <a:extLst>
              <a:ext uri="{FF2B5EF4-FFF2-40B4-BE49-F238E27FC236}">
                <a16:creationId xmlns:a16="http://schemas.microsoft.com/office/drawing/2014/main" id="{BB8C0BC6-F8A9-C14F-B94E-46AA5BEE4F9F}"/>
              </a:ext>
            </a:extLst>
          </p:cNvPr>
          <p:cNvSpPr/>
          <p:nvPr/>
        </p:nvSpPr>
        <p:spPr>
          <a:xfrm>
            <a:off x="6989482" y="339244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40" name="순서도: 연결자 23">
            <a:extLst>
              <a:ext uri="{FF2B5EF4-FFF2-40B4-BE49-F238E27FC236}">
                <a16:creationId xmlns:a16="http://schemas.microsoft.com/office/drawing/2014/main" id="{F6799EDA-69E0-2F44-9387-1E2986F7F7A2}"/>
              </a:ext>
            </a:extLst>
          </p:cNvPr>
          <p:cNvSpPr/>
          <p:nvPr/>
        </p:nvSpPr>
        <p:spPr>
          <a:xfrm>
            <a:off x="9446635" y="527649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0AD23B-100A-8D42-B7A7-9787E0514B7B}"/>
              </a:ext>
            </a:extLst>
          </p:cNvPr>
          <p:cNvSpPr txBox="1"/>
          <p:nvPr/>
        </p:nvSpPr>
        <p:spPr>
          <a:xfrm>
            <a:off x="9656465" y="5247621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불건전한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1:1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문의는 삭제할 수 있는 버튼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482A87B-1E9C-1641-A8D1-3F78A96293F4}"/>
              </a:ext>
            </a:extLst>
          </p:cNvPr>
          <p:cNvSpPr/>
          <p:nvPr/>
        </p:nvSpPr>
        <p:spPr>
          <a:xfrm>
            <a:off x="2606718" y="1844927"/>
            <a:ext cx="4356753" cy="1431908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C2ED7FB-AD26-4463-8AB4-B0D4E14A0A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4" t="12811" r="75284" b="33589"/>
          <a:stretch/>
        </p:blipFill>
        <p:spPr>
          <a:xfrm>
            <a:off x="477202" y="978505"/>
            <a:ext cx="1609832" cy="3287042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3FE8BAE-8C8F-4C1C-96D6-DF5C47300DE4}"/>
              </a:ext>
            </a:extLst>
          </p:cNvPr>
          <p:cNvSpPr/>
          <p:nvPr/>
        </p:nvSpPr>
        <p:spPr>
          <a:xfrm>
            <a:off x="603236" y="4184849"/>
            <a:ext cx="144071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27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819560-376B-B949-B190-4DE8525B4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96" y="835630"/>
            <a:ext cx="6742090" cy="5983605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31645" y="749802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314917" y="224862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통계분석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방문자수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선그래프를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이용해서 매출 및 방문자수 변화를 직관적으로 파악 가능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71942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9879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 및 방문자수 값을 확인할 수 있는 테이블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15113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13765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기간을 입력할 수 있도록 함</a:t>
            </a:r>
          </a:p>
        </p:txBody>
      </p:sp>
      <p:sp>
        <p:nvSpPr>
          <p:cNvPr id="33" name="순서도: 연결자 23">
            <a:extLst>
              <a:ext uri="{FF2B5EF4-FFF2-40B4-BE49-F238E27FC236}">
                <a16:creationId xmlns:a16="http://schemas.microsoft.com/office/drawing/2014/main" id="{59665167-6A79-6D4B-B2FB-904D14A016FF}"/>
              </a:ext>
            </a:extLst>
          </p:cNvPr>
          <p:cNvSpPr/>
          <p:nvPr/>
        </p:nvSpPr>
        <p:spPr>
          <a:xfrm>
            <a:off x="9460310" y="4647007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7108E-CEB2-DA4B-9244-4E6BCD453732}"/>
              </a:ext>
            </a:extLst>
          </p:cNvPr>
          <p:cNvSpPr txBox="1"/>
          <p:nvPr/>
        </p:nvSpPr>
        <p:spPr>
          <a:xfrm>
            <a:off x="9670140" y="4618136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사용하는 기간을 편리하게 선택할 수 있음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기간별로 매출 및 </a:t>
            </a:r>
            <a:r>
              <a:rPr lang="ko-KR" altLang="en-US" sz="1100" dirty="0" err="1"/>
              <a:t>방문자수의</a:t>
            </a:r>
            <a:r>
              <a:rPr lang="ko-KR" altLang="en-US" sz="1100" dirty="0"/>
              <a:t> 통계를 확인할 수 있는 페이지</a:t>
            </a:r>
            <a:endParaRPr lang="en-US" altLang="ko-KR" sz="11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3ACB4D-D1CA-854C-B6CF-436097319042}"/>
              </a:ext>
            </a:extLst>
          </p:cNvPr>
          <p:cNvSpPr/>
          <p:nvPr/>
        </p:nvSpPr>
        <p:spPr>
          <a:xfrm>
            <a:off x="2860571" y="2945307"/>
            <a:ext cx="4665450" cy="112779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A91E7B-2250-214C-B87E-F0E71FA20E3C}"/>
              </a:ext>
            </a:extLst>
          </p:cNvPr>
          <p:cNvSpPr/>
          <p:nvPr/>
        </p:nvSpPr>
        <p:spPr>
          <a:xfrm>
            <a:off x="2860571" y="4129677"/>
            <a:ext cx="4656106" cy="144442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순서도: 연결자 34">
            <a:extLst>
              <a:ext uri="{FF2B5EF4-FFF2-40B4-BE49-F238E27FC236}">
                <a16:creationId xmlns:a16="http://schemas.microsoft.com/office/drawing/2014/main" id="{00104EF4-80A6-A743-8926-63C3BD6A4D3E}"/>
              </a:ext>
            </a:extLst>
          </p:cNvPr>
          <p:cNvSpPr/>
          <p:nvPr/>
        </p:nvSpPr>
        <p:spPr>
          <a:xfrm>
            <a:off x="2851227" y="268760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1" name="순서도: 연결자 29">
            <a:extLst>
              <a:ext uri="{FF2B5EF4-FFF2-40B4-BE49-F238E27FC236}">
                <a16:creationId xmlns:a16="http://schemas.microsoft.com/office/drawing/2014/main" id="{B7C80112-C93A-B143-AD79-783FBBA064FF}"/>
              </a:ext>
            </a:extLst>
          </p:cNvPr>
          <p:cNvSpPr/>
          <p:nvPr/>
        </p:nvSpPr>
        <p:spPr>
          <a:xfrm>
            <a:off x="2908731" y="4181116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4D5D9ED-EF3B-8F40-835B-EB7CD1EA11A9}"/>
              </a:ext>
            </a:extLst>
          </p:cNvPr>
          <p:cNvSpPr/>
          <p:nvPr/>
        </p:nvSpPr>
        <p:spPr>
          <a:xfrm>
            <a:off x="5730414" y="2477190"/>
            <a:ext cx="1795607" cy="384769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C75055D-D683-2D48-A31F-303A64FB5BDC}"/>
              </a:ext>
            </a:extLst>
          </p:cNvPr>
          <p:cNvSpPr/>
          <p:nvPr/>
        </p:nvSpPr>
        <p:spPr>
          <a:xfrm>
            <a:off x="4804475" y="2480162"/>
            <a:ext cx="914762" cy="1013062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순서도: 연결자 9">
            <a:extLst>
              <a:ext uri="{FF2B5EF4-FFF2-40B4-BE49-F238E27FC236}">
                <a16:creationId xmlns:a16="http://schemas.microsoft.com/office/drawing/2014/main" id="{DA4439E0-CBA6-3D42-BDF3-6E1E0207C2AF}"/>
              </a:ext>
            </a:extLst>
          </p:cNvPr>
          <p:cNvSpPr/>
          <p:nvPr/>
        </p:nvSpPr>
        <p:spPr>
          <a:xfrm>
            <a:off x="7555129" y="226496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5" name="순서도: 연결자 23">
            <a:extLst>
              <a:ext uri="{FF2B5EF4-FFF2-40B4-BE49-F238E27FC236}">
                <a16:creationId xmlns:a16="http://schemas.microsoft.com/office/drawing/2014/main" id="{5FC6640B-09BF-7345-902B-EF8C60BFFBA7}"/>
              </a:ext>
            </a:extLst>
          </p:cNvPr>
          <p:cNvSpPr/>
          <p:nvPr/>
        </p:nvSpPr>
        <p:spPr>
          <a:xfrm>
            <a:off x="4588451" y="24003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4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DBB5867-A376-0E4F-A27F-24091275F3FF}"/>
              </a:ext>
            </a:extLst>
          </p:cNvPr>
          <p:cNvSpPr/>
          <p:nvPr/>
        </p:nvSpPr>
        <p:spPr>
          <a:xfrm>
            <a:off x="2851227" y="5654342"/>
            <a:ext cx="4665450" cy="528440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순서도: 연결자 9">
            <a:extLst>
              <a:ext uri="{FF2B5EF4-FFF2-40B4-BE49-F238E27FC236}">
                <a16:creationId xmlns:a16="http://schemas.microsoft.com/office/drawing/2014/main" id="{65A54CEA-77B8-8143-A8FE-C40B516E6873}"/>
              </a:ext>
            </a:extLst>
          </p:cNvPr>
          <p:cNvSpPr/>
          <p:nvPr/>
        </p:nvSpPr>
        <p:spPr>
          <a:xfrm>
            <a:off x="2603391" y="5654342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35" name="순서도: 연결자 9">
            <a:extLst>
              <a:ext uri="{FF2B5EF4-FFF2-40B4-BE49-F238E27FC236}">
                <a16:creationId xmlns:a16="http://schemas.microsoft.com/office/drawing/2014/main" id="{15EA51E0-B88C-AE4B-9AFB-D86146EB7CE0}"/>
              </a:ext>
            </a:extLst>
          </p:cNvPr>
          <p:cNvSpPr/>
          <p:nvPr/>
        </p:nvSpPr>
        <p:spPr>
          <a:xfrm>
            <a:off x="9454116" y="52208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077037-6B20-3843-8EE3-CF3C750171E6}"/>
              </a:ext>
            </a:extLst>
          </p:cNvPr>
          <p:cNvSpPr txBox="1"/>
          <p:nvPr/>
        </p:nvSpPr>
        <p:spPr>
          <a:xfrm>
            <a:off x="9656464" y="5172750"/>
            <a:ext cx="1734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기간 총계 확인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DFCFEBC-3CDF-4A7C-B5A6-95E9600E7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1209583" y="1430509"/>
            <a:ext cx="1609832" cy="3287042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97F004EF-B1AA-4D91-A897-B9F5765FC12B}"/>
              </a:ext>
            </a:extLst>
          </p:cNvPr>
          <p:cNvSpPr/>
          <p:nvPr/>
        </p:nvSpPr>
        <p:spPr>
          <a:xfrm>
            <a:off x="1335617" y="4636853"/>
            <a:ext cx="144071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969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E3635A5-674B-C346-A22F-63B16600E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04" y="594019"/>
            <a:ext cx="8976004" cy="6058803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31645" y="749802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193912" y="236625"/>
            <a:ext cx="2334844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통계분석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매출비율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원그래프를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이용해서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매출비율을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직관적으로 파악 가능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71942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9879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기간을 입력할 수 있도록 함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15113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13765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사용하는 기간을 편리하게 선택할 수 있음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기간별로 </a:t>
            </a:r>
            <a:r>
              <a:rPr lang="ko-KR" altLang="en-US" sz="1100" dirty="0" err="1"/>
              <a:t>카테고리별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매출비율을</a:t>
            </a:r>
            <a:r>
              <a:rPr lang="ko-KR" altLang="en-US" sz="1100" dirty="0"/>
              <a:t> 확인할 수 있는 페이지</a:t>
            </a:r>
            <a:endParaRPr lang="en-US" altLang="ko-KR" sz="11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A91E7B-2250-214C-B87E-F0E71FA20E3C}"/>
              </a:ext>
            </a:extLst>
          </p:cNvPr>
          <p:cNvSpPr/>
          <p:nvPr/>
        </p:nvSpPr>
        <p:spPr>
          <a:xfrm>
            <a:off x="2322084" y="3303174"/>
            <a:ext cx="6141836" cy="288247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4D5D9ED-EF3B-8F40-835B-EB7CD1EA11A9}"/>
              </a:ext>
            </a:extLst>
          </p:cNvPr>
          <p:cNvSpPr/>
          <p:nvPr/>
        </p:nvSpPr>
        <p:spPr>
          <a:xfrm>
            <a:off x="6150297" y="2835881"/>
            <a:ext cx="2313623" cy="384769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AF2D57-F962-4C41-9E9F-240842C56A33}"/>
              </a:ext>
            </a:extLst>
          </p:cNvPr>
          <p:cNvSpPr/>
          <p:nvPr/>
        </p:nvSpPr>
        <p:spPr>
          <a:xfrm>
            <a:off x="4928145" y="2842118"/>
            <a:ext cx="1181616" cy="1266761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순서도: 연결자 34">
            <a:extLst>
              <a:ext uri="{FF2B5EF4-FFF2-40B4-BE49-F238E27FC236}">
                <a16:creationId xmlns:a16="http://schemas.microsoft.com/office/drawing/2014/main" id="{E6DB3187-C119-4F43-ACA2-42A29F6036D9}"/>
              </a:ext>
            </a:extLst>
          </p:cNvPr>
          <p:cNvSpPr/>
          <p:nvPr/>
        </p:nvSpPr>
        <p:spPr>
          <a:xfrm>
            <a:off x="8477844" y="6148428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35" name="순서도: 연결자 29">
            <a:extLst>
              <a:ext uri="{FF2B5EF4-FFF2-40B4-BE49-F238E27FC236}">
                <a16:creationId xmlns:a16="http://schemas.microsoft.com/office/drawing/2014/main" id="{10161CF8-AA83-6144-ADD6-B1D0A34F2EEC}"/>
              </a:ext>
            </a:extLst>
          </p:cNvPr>
          <p:cNvSpPr/>
          <p:nvPr/>
        </p:nvSpPr>
        <p:spPr>
          <a:xfrm>
            <a:off x="8504456" y="2631395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6" name="순서도: 연결자 9">
            <a:extLst>
              <a:ext uri="{FF2B5EF4-FFF2-40B4-BE49-F238E27FC236}">
                <a16:creationId xmlns:a16="http://schemas.microsoft.com/office/drawing/2014/main" id="{DB2F8DA3-69EB-1149-A5CB-BA8B91B1BA0D}"/>
              </a:ext>
            </a:extLst>
          </p:cNvPr>
          <p:cNvSpPr/>
          <p:nvPr/>
        </p:nvSpPr>
        <p:spPr>
          <a:xfrm>
            <a:off x="4700311" y="272786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493E2D6-8C24-444D-A311-BEEC27832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449267" y="1502668"/>
            <a:ext cx="1741272" cy="406167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37DAC8-E536-4058-B733-12BDFBB21DAF}"/>
              </a:ext>
            </a:extLst>
          </p:cNvPr>
          <p:cNvSpPr/>
          <p:nvPr/>
        </p:nvSpPr>
        <p:spPr>
          <a:xfrm>
            <a:off x="591925" y="5498771"/>
            <a:ext cx="1560982" cy="8546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449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A0901B-81FB-8D4F-AE62-0BBBE509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12" y="524165"/>
            <a:ext cx="6335210" cy="6108198"/>
          </a:xfrm>
          <a:prstGeom prst="rect">
            <a:avLst/>
          </a:prstGeom>
        </p:spPr>
      </p:pic>
      <p:sp>
        <p:nvSpPr>
          <p:cNvPr id="2" name="Oval 23">
            <a:extLst>
              <a:ext uri="{FF2B5EF4-FFF2-40B4-BE49-F238E27FC236}">
                <a16:creationId xmlns:a16="http://schemas.microsoft.com/office/drawing/2014/main" id="{F8BC2113-CACA-294E-9FF1-27ED3C6D8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3" name="직사각형 125">
            <a:extLst>
              <a:ext uri="{FF2B5EF4-FFF2-40B4-BE49-F238E27FC236}">
                <a16:creationId xmlns:a16="http://schemas.microsoft.com/office/drawing/2014/main" id="{39C5B102-A82B-9D48-9066-1CE1F3691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" name="직사각형 125">
            <a:extLst>
              <a:ext uri="{FF2B5EF4-FFF2-40B4-BE49-F238E27FC236}">
                <a16:creationId xmlns:a16="http://schemas.microsoft.com/office/drawing/2014/main" id="{6A94BF64-72ED-544B-9DD2-0CF95932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6585D"/>
          </a:solidFill>
          <a:ln w="9525">
            <a:solidFill>
              <a:srgbClr val="F6585D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cxnSp>
        <p:nvCxnSpPr>
          <p:cNvPr id="5" name="직선 연결선 37">
            <a:extLst>
              <a:ext uri="{FF2B5EF4-FFF2-40B4-BE49-F238E27FC236}">
                <a16:creationId xmlns:a16="http://schemas.microsoft.com/office/drawing/2014/main" id="{239349D0-D5A9-DB43-8006-7BD3355BB763}"/>
              </a:ext>
            </a:extLst>
          </p:cNvPr>
          <p:cNvCxnSpPr>
            <a:cxnSpLocks/>
          </p:cNvCxnSpPr>
          <p:nvPr/>
        </p:nvCxnSpPr>
        <p:spPr>
          <a:xfrm>
            <a:off x="9031645" y="749802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ADC6DC-79A1-D346-9A65-476F6BA05B91}"/>
              </a:ext>
            </a:extLst>
          </p:cNvPr>
          <p:cNvSpPr/>
          <p:nvPr/>
        </p:nvSpPr>
        <p:spPr>
          <a:xfrm>
            <a:off x="9173281" y="233578"/>
            <a:ext cx="2334844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통계분석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인기상품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594A7C-082C-A849-8421-B4F45DD255B4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sp>
        <p:nvSpPr>
          <p:cNvPr id="22" name="순서도: 연결자 34">
            <a:extLst>
              <a:ext uri="{FF2B5EF4-FFF2-40B4-BE49-F238E27FC236}">
                <a16:creationId xmlns:a16="http://schemas.microsoft.com/office/drawing/2014/main" id="{9DDCF49E-9740-5A4E-B4AB-4557A8A646C8}"/>
              </a:ext>
            </a:extLst>
          </p:cNvPr>
          <p:cNvSpPr/>
          <p:nvPr/>
        </p:nvSpPr>
        <p:spPr>
          <a:xfrm>
            <a:off x="9456630" y="315376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5102AF-0F69-1E46-AECB-620A5B7DDECF}"/>
              </a:ext>
            </a:extLst>
          </p:cNvPr>
          <p:cNvSpPr txBox="1"/>
          <p:nvPr/>
        </p:nvSpPr>
        <p:spPr>
          <a:xfrm>
            <a:off x="9656466" y="3140968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인기상품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1~3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위를 확인할 수 있음</a:t>
            </a:r>
          </a:p>
        </p:txBody>
      </p:sp>
      <p:sp>
        <p:nvSpPr>
          <p:cNvPr id="26" name="순서도: 연결자 29">
            <a:extLst>
              <a:ext uri="{FF2B5EF4-FFF2-40B4-BE49-F238E27FC236}">
                <a16:creationId xmlns:a16="http://schemas.microsoft.com/office/drawing/2014/main" id="{389256F0-33CC-5A42-A425-39090C4BFAC8}"/>
              </a:ext>
            </a:extLst>
          </p:cNvPr>
          <p:cNvSpPr/>
          <p:nvPr/>
        </p:nvSpPr>
        <p:spPr>
          <a:xfrm>
            <a:off x="9456630" y="371942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2BFD70-210D-0C40-A0FC-BF50F8D88110}"/>
              </a:ext>
            </a:extLst>
          </p:cNvPr>
          <p:cNvSpPr txBox="1"/>
          <p:nvPr/>
        </p:nvSpPr>
        <p:spPr>
          <a:xfrm>
            <a:off x="9656465" y="369879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기간을 입력할 수 있도록 함</a:t>
            </a:r>
          </a:p>
        </p:txBody>
      </p:sp>
      <p:sp>
        <p:nvSpPr>
          <p:cNvPr id="29" name="순서도: 연결자 9">
            <a:extLst>
              <a:ext uri="{FF2B5EF4-FFF2-40B4-BE49-F238E27FC236}">
                <a16:creationId xmlns:a16="http://schemas.microsoft.com/office/drawing/2014/main" id="{882E80DF-27E9-2044-B156-45347C5AC5F9}"/>
              </a:ext>
            </a:extLst>
          </p:cNvPr>
          <p:cNvSpPr/>
          <p:nvPr/>
        </p:nvSpPr>
        <p:spPr>
          <a:xfrm>
            <a:off x="9454116" y="4151133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9BFD47-78BD-A041-A286-99717B48E82A}"/>
              </a:ext>
            </a:extLst>
          </p:cNvPr>
          <p:cNvSpPr txBox="1"/>
          <p:nvPr/>
        </p:nvSpPr>
        <p:spPr>
          <a:xfrm>
            <a:off x="9656465" y="4137650"/>
            <a:ext cx="173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자주 사용하는 기간을 편리하게 선택할 수 있음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8843E-E038-2244-B813-8B73FE9EB379}"/>
              </a:ext>
            </a:extLst>
          </p:cNvPr>
          <p:cNvSpPr txBox="1"/>
          <p:nvPr/>
        </p:nvSpPr>
        <p:spPr>
          <a:xfrm>
            <a:off x="9498365" y="1772816"/>
            <a:ext cx="1725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기간별로 </a:t>
            </a:r>
            <a:r>
              <a:rPr lang="ko-KR" altLang="en-US" sz="1100" dirty="0" err="1"/>
              <a:t>카테고리별</a:t>
            </a:r>
            <a:r>
              <a:rPr lang="ko-KR" altLang="en-US" sz="1100" dirty="0"/>
              <a:t> 인기상품을 확인할 수 있는 페이지</a:t>
            </a:r>
            <a:endParaRPr lang="en-US" altLang="ko-KR" sz="11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7795C6-BCFC-6241-BCDE-435AC6246211}"/>
              </a:ext>
            </a:extLst>
          </p:cNvPr>
          <p:cNvSpPr/>
          <p:nvPr/>
        </p:nvSpPr>
        <p:spPr>
          <a:xfrm>
            <a:off x="5236963" y="2084721"/>
            <a:ext cx="1718073" cy="324237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1E6EAB-24D4-F349-A6F6-1E34087B0AD8}"/>
              </a:ext>
            </a:extLst>
          </p:cNvPr>
          <p:cNvSpPr/>
          <p:nvPr/>
        </p:nvSpPr>
        <p:spPr>
          <a:xfrm>
            <a:off x="4334425" y="2084721"/>
            <a:ext cx="895450" cy="969763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901F934-1A3D-C743-ABE6-2B99302BDCE4}"/>
              </a:ext>
            </a:extLst>
          </p:cNvPr>
          <p:cNvSpPr/>
          <p:nvPr/>
        </p:nvSpPr>
        <p:spPr>
          <a:xfrm>
            <a:off x="2509685" y="2408959"/>
            <a:ext cx="4445351" cy="3709740"/>
          </a:xfrm>
          <a:prstGeom prst="rect">
            <a:avLst/>
          </a:prstGeom>
          <a:noFill/>
          <a:ln w="28575">
            <a:solidFill>
              <a:srgbClr val="F65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순서도: 연결자 34">
            <a:extLst>
              <a:ext uri="{FF2B5EF4-FFF2-40B4-BE49-F238E27FC236}">
                <a16:creationId xmlns:a16="http://schemas.microsoft.com/office/drawing/2014/main" id="{FBB5C053-7E1C-934C-AA98-00A8042B1665}"/>
              </a:ext>
            </a:extLst>
          </p:cNvPr>
          <p:cNvSpPr/>
          <p:nvPr/>
        </p:nvSpPr>
        <p:spPr>
          <a:xfrm>
            <a:off x="2483480" y="2201481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6" name="순서도: 연결자 29">
            <a:extLst>
              <a:ext uri="{FF2B5EF4-FFF2-40B4-BE49-F238E27FC236}">
                <a16:creationId xmlns:a16="http://schemas.microsoft.com/office/drawing/2014/main" id="{0EAFFEE6-C32B-264D-9756-33FF224CD768}"/>
              </a:ext>
            </a:extLst>
          </p:cNvPr>
          <p:cNvSpPr/>
          <p:nvPr/>
        </p:nvSpPr>
        <p:spPr>
          <a:xfrm>
            <a:off x="6980235" y="190881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7" name="순서도: 연결자 9">
            <a:extLst>
              <a:ext uri="{FF2B5EF4-FFF2-40B4-BE49-F238E27FC236}">
                <a16:creationId xmlns:a16="http://schemas.microsoft.com/office/drawing/2014/main" id="{F27B8357-44E1-B948-995A-1E808F3067AB}"/>
              </a:ext>
            </a:extLst>
          </p:cNvPr>
          <p:cNvSpPr/>
          <p:nvPr/>
        </p:nvSpPr>
        <p:spPr>
          <a:xfrm>
            <a:off x="4058138" y="1976709"/>
            <a:ext cx="216024" cy="216024"/>
          </a:xfrm>
          <a:prstGeom prst="flowChartConnector">
            <a:avLst/>
          </a:prstGeom>
          <a:solidFill>
            <a:srgbClr val="F658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1A1AD67-EDCD-49C7-996C-857F01820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" t="12811" r="75284" b="33589"/>
          <a:stretch/>
        </p:blipFill>
        <p:spPr>
          <a:xfrm>
            <a:off x="866221" y="1133647"/>
            <a:ext cx="1609832" cy="328704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D943CE-7B28-4B2E-A0D6-9064044F3180}"/>
              </a:ext>
            </a:extLst>
          </p:cNvPr>
          <p:cNvSpPr/>
          <p:nvPr/>
        </p:nvSpPr>
        <p:spPr>
          <a:xfrm>
            <a:off x="992255" y="4339991"/>
            <a:ext cx="1440716" cy="668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799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4473268-B047-F940-92A3-65E64398E58E}"/>
              </a:ext>
            </a:extLst>
          </p:cNvPr>
          <p:cNvGrpSpPr/>
          <p:nvPr/>
        </p:nvGrpSpPr>
        <p:grpSpPr>
          <a:xfrm>
            <a:off x="2983884" y="3164377"/>
            <a:ext cx="6924613" cy="1500076"/>
            <a:chOff x="1053849" y="2436755"/>
            <a:chExt cx="7686494" cy="1500076"/>
          </a:xfrm>
        </p:grpSpPr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86E5C3D7-AC50-3F4A-B650-A5FA5CEFAC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849" y="2921168"/>
              <a:ext cx="768649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ko-KR" altLang="en-US" sz="6000" spc="-149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rPr>
                <a:t>사용자 화면 </a:t>
              </a:r>
              <a:r>
                <a:rPr kumimoji="0" lang="ko-KR" altLang="en-US" sz="6000" spc="-149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rPr>
                <a:t>플로우</a:t>
              </a:r>
              <a:endParaRPr kumimoji="0" lang="en-US" altLang="ko-KR" sz="6000" spc="-149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19B66997-C282-CD4F-B2C5-D297C7DA59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6935" y="2436755"/>
              <a:ext cx="216240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kumimoji="0"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Arial" panose="020B0604020202020204" pitchFamily="34" charset="0"/>
                </a:rPr>
                <a:t>Screen Flow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57E1A8A-CE92-6346-AC05-137B674CE3E9}"/>
              </a:ext>
            </a:extLst>
          </p:cNvPr>
          <p:cNvSpPr txBox="1"/>
          <p:nvPr/>
        </p:nvSpPr>
        <p:spPr>
          <a:xfrm>
            <a:off x="2815360" y="1508518"/>
            <a:ext cx="28823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0" b="1" dirty="0">
                <a:solidFill>
                  <a:srgbClr val="FF585D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03</a:t>
            </a:r>
            <a:endParaRPr kumimoji="1" lang="ko-KR" altLang="en-US" sz="15000" b="1" dirty="0">
              <a:solidFill>
                <a:srgbClr val="FF585D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8456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9272AF0-CF7E-44C4-9B2A-02C1570B5E0A}"/>
              </a:ext>
            </a:extLst>
          </p:cNvPr>
          <p:cNvGrpSpPr/>
          <p:nvPr/>
        </p:nvGrpSpPr>
        <p:grpSpPr>
          <a:xfrm>
            <a:off x="9912424" y="236214"/>
            <a:ext cx="1800646" cy="678330"/>
            <a:chOff x="9048330" y="86374"/>
            <a:chExt cx="1800646" cy="678330"/>
          </a:xfrm>
        </p:grpSpPr>
        <p:sp>
          <p:nvSpPr>
            <p:cNvPr id="3" name="Oval 23">
              <a:extLst>
                <a:ext uri="{FF2B5EF4-FFF2-40B4-BE49-F238E27FC236}">
                  <a16:creationId xmlns:a16="http://schemas.microsoft.com/office/drawing/2014/main" id="{75E572C0-12BB-4A8A-A2DA-3D632EB2E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330" y="298008"/>
              <a:ext cx="1800646" cy="466696"/>
            </a:xfrm>
            <a:prstGeom prst="rect">
              <a:avLst/>
            </a:prstGeom>
            <a:gradFill>
              <a:gsLst>
                <a:gs pos="42000">
                  <a:schemeClr val="bg1">
                    <a:lumMod val="99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1" tIns="0" rIns="72001" bIns="0" rtlCol="0" anchor="t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`</a:t>
              </a: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4" name="직사각형 125">
              <a:extLst>
                <a:ext uri="{FF2B5EF4-FFF2-40B4-BE49-F238E27FC236}">
                  <a16:creationId xmlns:a16="http://schemas.microsoft.com/office/drawing/2014/main" id="{C9BC1194-67EA-4F63-B405-18BAC6379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3079" y="86374"/>
              <a:ext cx="1231151" cy="260316"/>
            </a:xfrm>
            <a:prstGeom prst="rect">
              <a:avLst/>
            </a:prstGeom>
            <a:solidFill>
              <a:srgbClr val="FF585D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493" algn="l"/>
                  <a:tab pos="1701791" algn="l"/>
                </a:tabLst>
                <a:defRPr/>
              </a:pPr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화면플로우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E6F426-78FD-4D06-BBC0-0710C2E2F07A}"/>
                </a:ext>
              </a:extLst>
            </p:cNvPr>
            <p:cNvSpPr txBox="1"/>
            <p:nvPr/>
          </p:nvSpPr>
          <p:spPr>
            <a:xfrm>
              <a:off x="9048330" y="386420"/>
              <a:ext cx="180064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고객센터</a:t>
              </a:r>
              <a:endParaRPr lang="en-US" altLang="ko-KR" sz="1600" dirty="0"/>
            </a:p>
          </p:txBody>
        </p:sp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38C6A51-D2FF-4114-B93B-0B27C89B44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6" t="21651" r="72680" b="54200"/>
          <a:stretch/>
        </p:blipFill>
        <p:spPr>
          <a:xfrm>
            <a:off x="151608" y="116632"/>
            <a:ext cx="1224136" cy="165618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568E1A0-15CA-4F6B-AA70-DCE00D646E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1" t="27950" r="9365" b="3801"/>
          <a:stretch/>
        </p:blipFill>
        <p:spPr>
          <a:xfrm>
            <a:off x="335360" y="3480319"/>
            <a:ext cx="3391632" cy="32610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5A33D2-5616-4268-A958-A3F7C837BF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3" t="30050" r="9089" b="3801"/>
          <a:stretch/>
        </p:blipFill>
        <p:spPr>
          <a:xfrm>
            <a:off x="4079776" y="3480319"/>
            <a:ext cx="3600400" cy="326104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D15D17C-6C7D-41AE-878B-303C6FF3CD1C}"/>
              </a:ext>
            </a:extLst>
          </p:cNvPr>
          <p:cNvCxnSpPr/>
          <p:nvPr/>
        </p:nvCxnSpPr>
        <p:spPr>
          <a:xfrm>
            <a:off x="1559496" y="1196752"/>
            <a:ext cx="0" cy="2232248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05F43F2-29A1-417F-8E3A-673B613185D6}"/>
              </a:ext>
            </a:extLst>
          </p:cNvPr>
          <p:cNvCxnSpPr>
            <a:cxnSpLocks/>
          </p:cNvCxnSpPr>
          <p:nvPr/>
        </p:nvCxnSpPr>
        <p:spPr>
          <a:xfrm flipH="1">
            <a:off x="1055440" y="1196752"/>
            <a:ext cx="504056" cy="0"/>
          </a:xfrm>
          <a:prstGeom prst="line">
            <a:avLst/>
          </a:prstGeom>
          <a:ln w="28575">
            <a:solidFill>
              <a:srgbClr val="1D1D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4DCAD8B-3832-4944-8984-10A1D05C28C2}"/>
              </a:ext>
            </a:extLst>
          </p:cNvPr>
          <p:cNvCxnSpPr>
            <a:cxnSpLocks/>
          </p:cNvCxnSpPr>
          <p:nvPr/>
        </p:nvCxnSpPr>
        <p:spPr>
          <a:xfrm>
            <a:off x="1055440" y="874814"/>
            <a:ext cx="3024336" cy="2759866"/>
          </a:xfrm>
          <a:prstGeom prst="bentConnector3">
            <a:avLst>
              <a:gd name="adj1" fmla="val 50000"/>
            </a:avLst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FBD7880-F9FB-4D3A-84A7-973AFDAAFD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9" t="33200" r="9746" b="3801"/>
          <a:stretch/>
        </p:blipFill>
        <p:spPr>
          <a:xfrm>
            <a:off x="4079776" y="116632"/>
            <a:ext cx="3600400" cy="3096345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F05DDF1-76E8-4BF3-A09A-4AB1F170EC39}"/>
              </a:ext>
            </a:extLst>
          </p:cNvPr>
          <p:cNvCxnSpPr/>
          <p:nvPr/>
        </p:nvCxnSpPr>
        <p:spPr>
          <a:xfrm flipV="1">
            <a:off x="1055440" y="236214"/>
            <a:ext cx="2808312" cy="1248570"/>
          </a:xfrm>
          <a:prstGeom prst="bentConnector3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8F2E4EAB-8586-4912-A43A-71EA237794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t="30050" r="10118" b="3801"/>
          <a:stretch/>
        </p:blipFill>
        <p:spPr>
          <a:xfrm>
            <a:off x="8032960" y="3480318"/>
            <a:ext cx="4071976" cy="326104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47EE6C3-C5CF-4AF3-8DCA-47FBBCCD29EE}"/>
              </a:ext>
            </a:extLst>
          </p:cNvPr>
          <p:cNvCxnSpPr/>
          <p:nvPr/>
        </p:nvCxnSpPr>
        <p:spPr>
          <a:xfrm>
            <a:off x="7680176" y="3068960"/>
            <a:ext cx="576064" cy="0"/>
          </a:xfrm>
          <a:prstGeom prst="line">
            <a:avLst/>
          </a:prstGeom>
          <a:ln w="28575">
            <a:solidFill>
              <a:srgbClr val="1D1D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FF0CA8D-31E6-4DF1-A0D6-6C7A0A33EFB8}"/>
              </a:ext>
            </a:extLst>
          </p:cNvPr>
          <p:cNvCxnSpPr/>
          <p:nvPr/>
        </p:nvCxnSpPr>
        <p:spPr>
          <a:xfrm>
            <a:off x="8256240" y="3068960"/>
            <a:ext cx="0" cy="360040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B63A09-22A1-483A-A267-FE1357D613E4}"/>
              </a:ext>
            </a:extLst>
          </p:cNvPr>
          <p:cNvCxnSpPr/>
          <p:nvPr/>
        </p:nvCxnSpPr>
        <p:spPr>
          <a:xfrm flipV="1">
            <a:off x="11856640" y="2060848"/>
            <a:ext cx="0" cy="4392488"/>
          </a:xfrm>
          <a:prstGeom prst="line">
            <a:avLst/>
          </a:prstGeom>
          <a:ln w="28575">
            <a:solidFill>
              <a:srgbClr val="1D1D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808CA08-D7A2-4592-9CD3-D3CBA4EEB455}"/>
              </a:ext>
            </a:extLst>
          </p:cNvPr>
          <p:cNvCxnSpPr/>
          <p:nvPr/>
        </p:nvCxnSpPr>
        <p:spPr>
          <a:xfrm flipH="1">
            <a:off x="7824192" y="2060848"/>
            <a:ext cx="4032448" cy="0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7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55F0A6F-E905-456A-9BCC-E703CEDD0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89" b="26222"/>
          <a:stretch/>
        </p:blipFill>
        <p:spPr>
          <a:xfrm>
            <a:off x="1425722" y="548450"/>
            <a:ext cx="6583902" cy="5812807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3118" y="109665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구매내역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5" y="1772816"/>
            <a:ext cx="172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구매한 상품의 리스트를 보여주는 페이지</a:t>
            </a:r>
            <a:endParaRPr lang="en-US" altLang="ko-KR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9E693A-63CB-4B1C-B520-EC965A6277AF}"/>
              </a:ext>
            </a:extLst>
          </p:cNvPr>
          <p:cNvSpPr/>
          <p:nvPr/>
        </p:nvSpPr>
        <p:spPr>
          <a:xfrm>
            <a:off x="2218999" y="1052017"/>
            <a:ext cx="936104" cy="30085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AB4C678-4092-455B-A0BA-28910F9E5178}"/>
              </a:ext>
            </a:extLst>
          </p:cNvPr>
          <p:cNvSpPr/>
          <p:nvPr/>
        </p:nvSpPr>
        <p:spPr>
          <a:xfrm>
            <a:off x="2218999" y="1352867"/>
            <a:ext cx="936104" cy="30085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CA5D05-B715-422D-898A-43E01008C916}"/>
              </a:ext>
            </a:extLst>
          </p:cNvPr>
          <p:cNvSpPr/>
          <p:nvPr/>
        </p:nvSpPr>
        <p:spPr>
          <a:xfrm>
            <a:off x="2218999" y="1653717"/>
            <a:ext cx="936104" cy="30085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E749D36-C5CB-4FE3-82F0-88A84C0DC7FD}"/>
              </a:ext>
            </a:extLst>
          </p:cNvPr>
          <p:cNvSpPr/>
          <p:nvPr/>
        </p:nvSpPr>
        <p:spPr>
          <a:xfrm>
            <a:off x="2218999" y="1954567"/>
            <a:ext cx="936104" cy="20227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84B0FA8-48EE-49E5-ABDC-B301F1353594}"/>
              </a:ext>
            </a:extLst>
          </p:cNvPr>
          <p:cNvSpPr/>
          <p:nvPr/>
        </p:nvSpPr>
        <p:spPr>
          <a:xfrm>
            <a:off x="2218999" y="2156839"/>
            <a:ext cx="936104" cy="35785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72D388-E968-48EE-9719-A00B8C2A4277}"/>
              </a:ext>
            </a:extLst>
          </p:cNvPr>
          <p:cNvSpPr/>
          <p:nvPr/>
        </p:nvSpPr>
        <p:spPr>
          <a:xfrm>
            <a:off x="5392604" y="2449056"/>
            <a:ext cx="547334" cy="30085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342418-226D-4FEA-B7AF-45B8D6048E25}"/>
              </a:ext>
            </a:extLst>
          </p:cNvPr>
          <p:cNvSpPr/>
          <p:nvPr/>
        </p:nvSpPr>
        <p:spPr>
          <a:xfrm>
            <a:off x="5939938" y="2457689"/>
            <a:ext cx="1299985" cy="29189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9DE2B1F-66B6-417A-BB5C-3845510C13FE}"/>
              </a:ext>
            </a:extLst>
          </p:cNvPr>
          <p:cNvSpPr/>
          <p:nvPr/>
        </p:nvSpPr>
        <p:spPr>
          <a:xfrm>
            <a:off x="6749189" y="3023184"/>
            <a:ext cx="445042" cy="166110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00D80F0-F785-4F55-8A7E-00D30FB39452}"/>
              </a:ext>
            </a:extLst>
          </p:cNvPr>
          <p:cNvSpPr/>
          <p:nvPr/>
        </p:nvSpPr>
        <p:spPr>
          <a:xfrm>
            <a:off x="6749189" y="3191343"/>
            <a:ext cx="445042" cy="17614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DB4C8D8-EB4D-4C0E-837D-274AFF9930E4}"/>
              </a:ext>
            </a:extLst>
          </p:cNvPr>
          <p:cNvSpPr/>
          <p:nvPr/>
        </p:nvSpPr>
        <p:spPr>
          <a:xfrm>
            <a:off x="5511732" y="5795762"/>
            <a:ext cx="1728191" cy="29189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C3B85D-7939-47DB-9FAF-5E0D03E9F34B}"/>
              </a:ext>
            </a:extLst>
          </p:cNvPr>
          <p:cNvSpPr/>
          <p:nvPr/>
        </p:nvSpPr>
        <p:spPr>
          <a:xfrm>
            <a:off x="4372358" y="3088484"/>
            <a:ext cx="707327" cy="26287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31E117AF-E1A3-4176-B14C-EBBCE828F361}"/>
              </a:ext>
            </a:extLst>
          </p:cNvPr>
          <p:cNvSpPr/>
          <p:nvPr/>
        </p:nvSpPr>
        <p:spPr>
          <a:xfrm>
            <a:off x="9354623" y="34218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8F347654-37EE-4C18-A145-16AF2A829B6E}"/>
              </a:ext>
            </a:extLst>
          </p:cNvPr>
          <p:cNvSpPr/>
          <p:nvPr/>
        </p:nvSpPr>
        <p:spPr>
          <a:xfrm>
            <a:off x="9354623" y="3158950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8C2ED1-3C2D-4160-8352-6CA932EFAD9E}"/>
              </a:ext>
            </a:extLst>
          </p:cNvPr>
          <p:cNvSpPr txBox="1"/>
          <p:nvPr/>
        </p:nvSpPr>
        <p:spPr>
          <a:xfrm>
            <a:off x="9512725" y="3133792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구매내역으로 이동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E45A51-B43F-46AA-A9AF-20292D5D10D4}"/>
              </a:ext>
            </a:extLst>
          </p:cNvPr>
          <p:cNvSpPr txBox="1"/>
          <p:nvPr/>
        </p:nvSpPr>
        <p:spPr>
          <a:xfrm>
            <a:off x="9503052" y="3664672"/>
            <a:ext cx="1668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회원정보페이지로 이동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D4925D78-4CD1-4F44-B2FD-1A04378B4B05}"/>
              </a:ext>
            </a:extLst>
          </p:cNvPr>
          <p:cNvSpPr/>
          <p:nvPr/>
        </p:nvSpPr>
        <p:spPr>
          <a:xfrm>
            <a:off x="9354623" y="3687525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FB5EBE-CEF1-4C54-8AEB-B1D1AFF90FD6}"/>
              </a:ext>
            </a:extLst>
          </p:cNvPr>
          <p:cNvSpPr txBox="1"/>
          <p:nvPr/>
        </p:nvSpPr>
        <p:spPr>
          <a:xfrm>
            <a:off x="9512725" y="3403062"/>
            <a:ext cx="1777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판매내역으로 이동</a:t>
            </a:r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A6039FCF-2007-4B1B-A161-1E0C3A14603D}"/>
              </a:ext>
            </a:extLst>
          </p:cNvPr>
          <p:cNvSpPr/>
          <p:nvPr/>
        </p:nvSpPr>
        <p:spPr>
          <a:xfrm>
            <a:off x="9354623" y="393965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0E9E40-3762-4D8C-9363-F45C383EC54C}"/>
              </a:ext>
            </a:extLst>
          </p:cNvPr>
          <p:cNvSpPr txBox="1"/>
          <p:nvPr/>
        </p:nvSpPr>
        <p:spPr>
          <a:xfrm>
            <a:off x="9512725" y="3897805"/>
            <a:ext cx="1838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prstClr val="black"/>
                </a:solidFill>
              </a:rPr>
              <a:t>고객센터 </a:t>
            </a:r>
            <a:r>
              <a:rPr lang="en-US" altLang="ko-KR" sz="1100" dirty="0">
                <a:solidFill>
                  <a:prstClr val="black"/>
                </a:solidFill>
              </a:rPr>
              <a:t>1:1</a:t>
            </a:r>
            <a:r>
              <a:rPr lang="ko-KR" altLang="en-US" sz="1100" dirty="0">
                <a:solidFill>
                  <a:prstClr val="black"/>
                </a:solidFill>
              </a:rPr>
              <a:t>문의로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A9E451BD-8F8E-498E-B30E-89A143F4D557}"/>
              </a:ext>
            </a:extLst>
          </p:cNvPr>
          <p:cNvSpPr/>
          <p:nvPr/>
        </p:nvSpPr>
        <p:spPr>
          <a:xfrm>
            <a:off x="9354623" y="4195383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D6EC48C2-EF76-4D52-A5DF-499D0C3234D2}"/>
              </a:ext>
            </a:extLst>
          </p:cNvPr>
          <p:cNvSpPr/>
          <p:nvPr/>
        </p:nvSpPr>
        <p:spPr>
          <a:xfrm>
            <a:off x="9354623" y="4449227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C55A3F7D-B9C8-477C-9E73-3AB2E12B93DF}"/>
              </a:ext>
            </a:extLst>
          </p:cNvPr>
          <p:cNvSpPr/>
          <p:nvPr/>
        </p:nvSpPr>
        <p:spPr>
          <a:xfrm>
            <a:off x="9360210" y="4714450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3ECA7448-956C-4983-992D-E38A5743F46C}"/>
              </a:ext>
            </a:extLst>
          </p:cNvPr>
          <p:cNvSpPr/>
          <p:nvPr/>
        </p:nvSpPr>
        <p:spPr>
          <a:xfrm>
            <a:off x="9354623" y="4954441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FB7BB657-2F02-4308-B032-8A37C20F4BC6}"/>
              </a:ext>
            </a:extLst>
          </p:cNvPr>
          <p:cNvSpPr/>
          <p:nvPr/>
        </p:nvSpPr>
        <p:spPr>
          <a:xfrm>
            <a:off x="9365808" y="5321314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5820401C-FF53-49EC-BFBE-D93AC5C44B1C}"/>
              </a:ext>
            </a:extLst>
          </p:cNvPr>
          <p:cNvSpPr/>
          <p:nvPr/>
        </p:nvSpPr>
        <p:spPr>
          <a:xfrm rot="16200000">
            <a:off x="9370297" y="5711015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E8A5549-FF2D-47B0-B81F-819A33347AEA}"/>
              </a:ext>
            </a:extLst>
          </p:cNvPr>
          <p:cNvSpPr/>
          <p:nvPr/>
        </p:nvSpPr>
        <p:spPr>
          <a:xfrm rot="16200000">
            <a:off x="9379357" y="6021766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11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887DD4A-6CAA-49F7-8040-C95BCBE58F46}"/>
              </a:ext>
            </a:extLst>
          </p:cNvPr>
          <p:cNvSpPr txBox="1"/>
          <p:nvPr/>
        </p:nvSpPr>
        <p:spPr>
          <a:xfrm>
            <a:off x="9534020" y="4152590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포인트충전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FB75D33-DDA6-48FA-BD9D-8F47BB92C725}"/>
              </a:ext>
            </a:extLst>
          </p:cNvPr>
          <p:cNvSpPr txBox="1"/>
          <p:nvPr/>
        </p:nvSpPr>
        <p:spPr>
          <a:xfrm>
            <a:off x="9540622" y="4434578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구매한 상품의 검색 조건 설정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AF4F1DF-1EA6-4C95-A69C-25C0004AC29F}"/>
              </a:ext>
            </a:extLst>
          </p:cNvPr>
          <p:cNvSpPr txBox="1"/>
          <p:nvPr/>
        </p:nvSpPr>
        <p:spPr>
          <a:xfrm>
            <a:off x="9541010" y="4700961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구매한 상품 </a:t>
            </a:r>
            <a:r>
              <a:rPr lang="ko-KR" altLang="en-US" sz="1100" dirty="0" err="1">
                <a:solidFill>
                  <a:prstClr val="black"/>
                </a:solidFill>
              </a:rPr>
              <a:t>검색바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47CA80-CF6B-4002-94A1-C1A41D0EAEE3}"/>
              </a:ext>
            </a:extLst>
          </p:cNvPr>
          <p:cNvSpPr txBox="1"/>
          <p:nvPr/>
        </p:nvSpPr>
        <p:spPr>
          <a:xfrm>
            <a:off x="9547474" y="4930937"/>
            <a:ext cx="232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상품상세페이지로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53604F5-A4D5-4FCC-BDB1-573052C2CEFB}"/>
              </a:ext>
            </a:extLst>
          </p:cNvPr>
          <p:cNvSpPr txBox="1"/>
          <p:nvPr/>
        </p:nvSpPr>
        <p:spPr>
          <a:xfrm>
            <a:off x="9569059" y="5296275"/>
            <a:ext cx="22729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해당 상품의 구매확정 </a:t>
            </a:r>
            <a:endParaRPr lang="en-US" altLang="ko-KR" sz="1100" dirty="0">
              <a:solidFill>
                <a:prstClr val="black"/>
              </a:solidFill>
            </a:endParaRPr>
          </a:p>
          <a:p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 err="1">
                <a:solidFill>
                  <a:prstClr val="black"/>
                </a:solidFill>
              </a:rPr>
              <a:t>클릭시</a:t>
            </a:r>
            <a:r>
              <a:rPr lang="ko-KR" altLang="en-US" sz="1100" dirty="0">
                <a:solidFill>
                  <a:prstClr val="black"/>
                </a:solidFill>
              </a:rPr>
              <a:t> 확정 완료로 변환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FC9661A-FF82-4158-A4D2-69CB6BA25519}"/>
              </a:ext>
            </a:extLst>
          </p:cNvPr>
          <p:cNvSpPr txBox="1"/>
          <p:nvPr/>
        </p:nvSpPr>
        <p:spPr>
          <a:xfrm>
            <a:off x="9558316" y="5717362"/>
            <a:ext cx="232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판매한 </a:t>
            </a:r>
            <a:r>
              <a:rPr lang="ko-KR" altLang="en-US" sz="1100" dirty="0" err="1">
                <a:solidFill>
                  <a:prstClr val="black"/>
                </a:solidFill>
              </a:rPr>
              <a:t>기프티콘</a:t>
            </a:r>
            <a:r>
              <a:rPr lang="ko-KR" altLang="en-US" sz="1100" dirty="0">
                <a:solidFill>
                  <a:prstClr val="black"/>
                </a:solidFill>
              </a:rPr>
              <a:t> 상세페이지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048382A-BC33-40A1-BC1A-826D6F9938EC}"/>
              </a:ext>
            </a:extLst>
          </p:cNvPr>
          <p:cNvSpPr txBox="1"/>
          <p:nvPr/>
        </p:nvSpPr>
        <p:spPr>
          <a:xfrm>
            <a:off x="9596248" y="6039909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페이지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D21A467E-A960-4495-8C78-D7473ED8FD4D}"/>
              </a:ext>
            </a:extLst>
          </p:cNvPr>
          <p:cNvSpPr/>
          <p:nvPr/>
        </p:nvSpPr>
        <p:spPr>
          <a:xfrm>
            <a:off x="2085399" y="130223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78" name="순서도: 연결자 77">
            <a:extLst>
              <a:ext uri="{FF2B5EF4-FFF2-40B4-BE49-F238E27FC236}">
                <a16:creationId xmlns:a16="http://schemas.microsoft.com/office/drawing/2014/main" id="{D2953422-4029-4F0F-AFEC-CB259E1311BD}"/>
              </a:ext>
            </a:extLst>
          </p:cNvPr>
          <p:cNvSpPr/>
          <p:nvPr/>
        </p:nvSpPr>
        <p:spPr>
          <a:xfrm>
            <a:off x="2077923" y="95433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52AD8F8C-6978-4CAB-B87B-B22D8BCA24AA}"/>
              </a:ext>
            </a:extLst>
          </p:cNvPr>
          <p:cNvSpPr/>
          <p:nvPr/>
        </p:nvSpPr>
        <p:spPr>
          <a:xfrm>
            <a:off x="2094571" y="159550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80" name="순서도: 연결자 79">
            <a:extLst>
              <a:ext uri="{FF2B5EF4-FFF2-40B4-BE49-F238E27FC236}">
                <a16:creationId xmlns:a16="http://schemas.microsoft.com/office/drawing/2014/main" id="{5BD63874-D94C-4608-BACD-2C9A555C61D4}"/>
              </a:ext>
            </a:extLst>
          </p:cNvPr>
          <p:cNvSpPr/>
          <p:nvPr/>
        </p:nvSpPr>
        <p:spPr>
          <a:xfrm>
            <a:off x="2093469" y="19170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81" name="순서도: 연결자 80">
            <a:extLst>
              <a:ext uri="{FF2B5EF4-FFF2-40B4-BE49-F238E27FC236}">
                <a16:creationId xmlns:a16="http://schemas.microsoft.com/office/drawing/2014/main" id="{DE6C5566-AE84-43B9-8987-2000924378AB}"/>
              </a:ext>
            </a:extLst>
          </p:cNvPr>
          <p:cNvSpPr/>
          <p:nvPr/>
        </p:nvSpPr>
        <p:spPr>
          <a:xfrm>
            <a:off x="2075204" y="2174894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82" name="순서도: 연결자 81">
            <a:extLst>
              <a:ext uri="{FF2B5EF4-FFF2-40B4-BE49-F238E27FC236}">
                <a16:creationId xmlns:a16="http://schemas.microsoft.com/office/drawing/2014/main" id="{C6D9FD10-F3D5-4B24-8B75-659C19AB5A7B}"/>
              </a:ext>
            </a:extLst>
          </p:cNvPr>
          <p:cNvSpPr/>
          <p:nvPr/>
        </p:nvSpPr>
        <p:spPr>
          <a:xfrm>
            <a:off x="5285845" y="2327871"/>
            <a:ext cx="245024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83" name="순서도: 연결자 82">
            <a:extLst>
              <a:ext uri="{FF2B5EF4-FFF2-40B4-BE49-F238E27FC236}">
                <a16:creationId xmlns:a16="http://schemas.microsoft.com/office/drawing/2014/main" id="{16B5B9D8-62A0-4DF5-AD7C-A8A345C3C5A8}"/>
              </a:ext>
            </a:extLst>
          </p:cNvPr>
          <p:cNvSpPr/>
          <p:nvPr/>
        </p:nvSpPr>
        <p:spPr>
          <a:xfrm>
            <a:off x="5919979" y="2310666"/>
            <a:ext cx="245024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84" name="순서도: 연결자 83">
            <a:extLst>
              <a:ext uri="{FF2B5EF4-FFF2-40B4-BE49-F238E27FC236}">
                <a16:creationId xmlns:a16="http://schemas.microsoft.com/office/drawing/2014/main" id="{2ED4D8CF-D233-4F65-9005-C7D8B74DB2D1}"/>
              </a:ext>
            </a:extLst>
          </p:cNvPr>
          <p:cNvSpPr/>
          <p:nvPr/>
        </p:nvSpPr>
        <p:spPr>
          <a:xfrm>
            <a:off x="4263539" y="3003728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85" name="순서도: 연결자 84">
            <a:extLst>
              <a:ext uri="{FF2B5EF4-FFF2-40B4-BE49-F238E27FC236}">
                <a16:creationId xmlns:a16="http://schemas.microsoft.com/office/drawing/2014/main" id="{12EC9B4A-E6D0-4E98-B652-FC444BCF6561}"/>
              </a:ext>
            </a:extLst>
          </p:cNvPr>
          <p:cNvSpPr/>
          <p:nvPr/>
        </p:nvSpPr>
        <p:spPr>
          <a:xfrm>
            <a:off x="7208343" y="2835878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D366F8F-3B98-4993-8AA6-95E8D13CF8B6}"/>
              </a:ext>
            </a:extLst>
          </p:cNvPr>
          <p:cNvSpPr/>
          <p:nvPr/>
        </p:nvSpPr>
        <p:spPr>
          <a:xfrm rot="16200000">
            <a:off x="7243779" y="3051369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5BB6DD5-BE02-43DB-8CC0-209D51905299}"/>
              </a:ext>
            </a:extLst>
          </p:cNvPr>
          <p:cNvSpPr/>
          <p:nvPr/>
        </p:nvSpPr>
        <p:spPr>
          <a:xfrm rot="16200000">
            <a:off x="5315785" y="5712584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11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A01D51-B02B-4A82-AF55-3086964409CA}"/>
              </a:ext>
            </a:extLst>
          </p:cNvPr>
          <p:cNvSpPr/>
          <p:nvPr/>
        </p:nvSpPr>
        <p:spPr>
          <a:xfrm>
            <a:off x="6838089" y="3259214"/>
            <a:ext cx="116682" cy="66206"/>
          </a:xfrm>
          <a:prstGeom prst="rect">
            <a:avLst/>
          </a:prstGeom>
          <a:solidFill>
            <a:srgbClr val="FF5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C7BFB0-57E8-4693-82E5-99BA6E3C0DCD}"/>
              </a:ext>
            </a:extLst>
          </p:cNvPr>
          <p:cNvSpPr txBox="1"/>
          <p:nvPr/>
        </p:nvSpPr>
        <p:spPr>
          <a:xfrm>
            <a:off x="6749189" y="3207935"/>
            <a:ext cx="34536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/>
                </a:solidFill>
              </a:rPr>
              <a:t>구매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8664CC5-C19C-46CC-8FE2-6449B2F9BEDC}"/>
              </a:ext>
            </a:extLst>
          </p:cNvPr>
          <p:cNvSpPr/>
          <p:nvPr/>
        </p:nvSpPr>
        <p:spPr>
          <a:xfrm>
            <a:off x="6838089" y="4225616"/>
            <a:ext cx="133351" cy="66206"/>
          </a:xfrm>
          <a:prstGeom prst="rect">
            <a:avLst/>
          </a:prstGeom>
          <a:solidFill>
            <a:srgbClr val="FF5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2F91823-B3DE-42DA-BF77-3443FB8FF487}"/>
              </a:ext>
            </a:extLst>
          </p:cNvPr>
          <p:cNvSpPr/>
          <p:nvPr/>
        </p:nvSpPr>
        <p:spPr>
          <a:xfrm>
            <a:off x="6838089" y="5220055"/>
            <a:ext cx="116682" cy="66206"/>
          </a:xfrm>
          <a:prstGeom prst="rect">
            <a:avLst/>
          </a:prstGeom>
          <a:solidFill>
            <a:srgbClr val="FF5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83A184F-5C3B-4374-B2C2-605FB9A9BDAC}"/>
              </a:ext>
            </a:extLst>
          </p:cNvPr>
          <p:cNvSpPr txBox="1"/>
          <p:nvPr/>
        </p:nvSpPr>
        <p:spPr>
          <a:xfrm>
            <a:off x="6749189" y="4178511"/>
            <a:ext cx="34536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/>
                </a:solidFill>
              </a:rPr>
              <a:t>구매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8D39E8D-E8C5-42BD-B77A-53954794BC72}"/>
              </a:ext>
            </a:extLst>
          </p:cNvPr>
          <p:cNvSpPr txBox="1"/>
          <p:nvPr/>
        </p:nvSpPr>
        <p:spPr>
          <a:xfrm>
            <a:off x="6749189" y="5172701"/>
            <a:ext cx="34536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>
                <a:solidFill>
                  <a:schemeClr val="bg1"/>
                </a:solidFill>
              </a:rPr>
              <a:t>구매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636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5895BF49-49B9-47BF-BA74-524819A659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6" t="21651" r="72680" b="54200"/>
          <a:stretch/>
        </p:blipFill>
        <p:spPr>
          <a:xfrm>
            <a:off x="151608" y="116632"/>
            <a:ext cx="1224136" cy="165618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B7E73F4-CE39-431C-9E90-864DDE3D98DD}"/>
              </a:ext>
            </a:extLst>
          </p:cNvPr>
          <p:cNvGrpSpPr/>
          <p:nvPr/>
        </p:nvGrpSpPr>
        <p:grpSpPr>
          <a:xfrm>
            <a:off x="9912424" y="236214"/>
            <a:ext cx="1800646" cy="678330"/>
            <a:chOff x="9048330" y="86374"/>
            <a:chExt cx="1800646" cy="678330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ED85B235-0474-4428-B6CF-BF671673D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330" y="298008"/>
              <a:ext cx="1800646" cy="466696"/>
            </a:xfrm>
            <a:prstGeom prst="rect">
              <a:avLst/>
            </a:prstGeom>
            <a:gradFill>
              <a:gsLst>
                <a:gs pos="42000">
                  <a:schemeClr val="bg1">
                    <a:lumMod val="99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1" tIns="0" rIns="72001" bIns="0" rtlCol="0" anchor="t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`</a:t>
              </a: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5" name="직사각형 125">
              <a:extLst>
                <a:ext uri="{FF2B5EF4-FFF2-40B4-BE49-F238E27FC236}">
                  <a16:creationId xmlns:a16="http://schemas.microsoft.com/office/drawing/2014/main" id="{E708FF20-A734-40F8-828E-15DA79130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3079" y="86374"/>
              <a:ext cx="1231151" cy="260316"/>
            </a:xfrm>
            <a:prstGeom prst="rect">
              <a:avLst/>
            </a:prstGeom>
            <a:solidFill>
              <a:srgbClr val="FF585D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493" algn="l"/>
                  <a:tab pos="1701791" algn="l"/>
                </a:tabLst>
                <a:defRPr/>
              </a:pPr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화면플로우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3AAFC5-2FBA-49B5-A51E-76CA5CA3DEA9}"/>
                </a:ext>
              </a:extLst>
            </p:cNvPr>
            <p:cNvSpPr txBox="1"/>
            <p:nvPr/>
          </p:nvSpPr>
          <p:spPr>
            <a:xfrm>
              <a:off x="9048330" y="386420"/>
              <a:ext cx="180064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마이 페이지</a:t>
              </a:r>
              <a:endParaRPr lang="en-US" altLang="ko-KR" sz="1600" dirty="0"/>
            </a:p>
          </p:txBody>
        </p:sp>
      </p:grp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F5B3575-4695-4BE4-87E4-5DF839AD42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8" y="116632"/>
            <a:ext cx="1339869" cy="2088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9EB0E8-57F7-46AA-B5ED-D27684680B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5" t="29001" r="10779" b="27950"/>
          <a:stretch/>
        </p:blipFill>
        <p:spPr>
          <a:xfrm>
            <a:off x="3683732" y="3723929"/>
            <a:ext cx="2808312" cy="29523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804196-CAE7-4505-8294-4D368EA2EB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5" t="29000" r="10779" b="27950"/>
          <a:stretch/>
        </p:blipFill>
        <p:spPr>
          <a:xfrm>
            <a:off x="7104112" y="3726566"/>
            <a:ext cx="2808312" cy="29523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0B3D28-B17E-4BB8-8BE5-FCEB8BDDF6C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0" t="32150" r="10760" b="26900"/>
          <a:stretch/>
        </p:blipFill>
        <p:spPr>
          <a:xfrm>
            <a:off x="263352" y="3645024"/>
            <a:ext cx="3024337" cy="280831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B13E324-DCA1-43AD-A59A-B98E646736D9}"/>
              </a:ext>
            </a:extLst>
          </p:cNvPr>
          <p:cNvCxnSpPr/>
          <p:nvPr/>
        </p:nvCxnSpPr>
        <p:spPr>
          <a:xfrm>
            <a:off x="479376" y="1412776"/>
            <a:ext cx="0" cy="2232248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136FC85-A333-4F47-8CD0-FE95764A067D}"/>
              </a:ext>
            </a:extLst>
          </p:cNvPr>
          <p:cNvCxnSpPr/>
          <p:nvPr/>
        </p:nvCxnSpPr>
        <p:spPr>
          <a:xfrm>
            <a:off x="1127448" y="1052736"/>
            <a:ext cx="93610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6DB01F1-52BE-4545-A1D4-8E8496BE4C0B}"/>
              </a:ext>
            </a:extLst>
          </p:cNvPr>
          <p:cNvCxnSpPr>
            <a:cxnSpLocks/>
          </p:cNvCxnSpPr>
          <p:nvPr/>
        </p:nvCxnSpPr>
        <p:spPr>
          <a:xfrm>
            <a:off x="2063552" y="1052736"/>
            <a:ext cx="0" cy="28083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0E5B767-78C1-46EB-89CB-16B618317C35}"/>
              </a:ext>
            </a:extLst>
          </p:cNvPr>
          <p:cNvCxnSpPr>
            <a:cxnSpLocks/>
          </p:cNvCxnSpPr>
          <p:nvPr/>
        </p:nvCxnSpPr>
        <p:spPr>
          <a:xfrm>
            <a:off x="2063552" y="3852732"/>
            <a:ext cx="1620180" cy="0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9ADD9AF-693A-43AC-AA6E-7783BC53E115}"/>
              </a:ext>
            </a:extLst>
          </p:cNvPr>
          <p:cNvCxnSpPr>
            <a:cxnSpLocks/>
          </p:cNvCxnSpPr>
          <p:nvPr/>
        </p:nvCxnSpPr>
        <p:spPr>
          <a:xfrm>
            <a:off x="1127448" y="773020"/>
            <a:ext cx="144016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EBADA2-C597-4566-BA6E-17C0E1A7508A}"/>
              </a:ext>
            </a:extLst>
          </p:cNvPr>
          <p:cNvCxnSpPr>
            <a:cxnSpLocks/>
          </p:cNvCxnSpPr>
          <p:nvPr/>
        </p:nvCxnSpPr>
        <p:spPr>
          <a:xfrm>
            <a:off x="2567608" y="773020"/>
            <a:ext cx="0" cy="218474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2D45B13-AB52-4A3E-ABC7-761261A74CA5}"/>
              </a:ext>
            </a:extLst>
          </p:cNvPr>
          <p:cNvCxnSpPr/>
          <p:nvPr/>
        </p:nvCxnSpPr>
        <p:spPr>
          <a:xfrm>
            <a:off x="2567608" y="2957769"/>
            <a:ext cx="4680520" cy="0"/>
          </a:xfrm>
          <a:prstGeom prst="line">
            <a:avLst/>
          </a:prstGeom>
          <a:ln w="28575">
            <a:solidFill>
              <a:srgbClr val="1D1D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F9C625-40D4-4AC2-A626-53CCA3D96EF8}"/>
              </a:ext>
            </a:extLst>
          </p:cNvPr>
          <p:cNvCxnSpPr/>
          <p:nvPr/>
        </p:nvCxnSpPr>
        <p:spPr>
          <a:xfrm>
            <a:off x="7248128" y="2957769"/>
            <a:ext cx="0" cy="766160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2D530CAF-149F-4354-BF76-404E4B6F4E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26" y="116632"/>
            <a:ext cx="2813181" cy="2808312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16640E2-59A0-49A1-9176-7491F7AF5B28}"/>
              </a:ext>
            </a:extLst>
          </p:cNvPr>
          <p:cNvCxnSpPr/>
          <p:nvPr/>
        </p:nvCxnSpPr>
        <p:spPr>
          <a:xfrm flipV="1">
            <a:off x="8112224" y="2780928"/>
            <a:ext cx="0" cy="1656184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344ABD6-5D89-425C-BAF3-A101753C0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9224" y="148477"/>
            <a:ext cx="3096796" cy="2736299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A69D97-01B5-424F-B67F-5A4E377FEB76}"/>
              </a:ext>
            </a:extLst>
          </p:cNvPr>
          <p:cNvCxnSpPr/>
          <p:nvPr/>
        </p:nvCxnSpPr>
        <p:spPr>
          <a:xfrm flipV="1">
            <a:off x="4727848" y="2676736"/>
            <a:ext cx="0" cy="1656184"/>
          </a:xfrm>
          <a:prstGeom prst="straightConnector1">
            <a:avLst/>
          </a:prstGeom>
          <a:ln w="28575">
            <a:solidFill>
              <a:srgbClr val="1D1D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1776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D6FC74-169C-4859-9B6D-1003C58962FF}"/>
              </a:ext>
            </a:extLst>
          </p:cNvPr>
          <p:cNvSpPr txBox="1"/>
          <p:nvPr/>
        </p:nvSpPr>
        <p:spPr>
          <a:xfrm>
            <a:off x="0" y="5793"/>
            <a:ext cx="190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기프티콘</a:t>
            </a:r>
            <a:r>
              <a:rPr kumimoji="1" lang="ko-KR" altLang="en-US" sz="1200" dirty="0"/>
              <a:t> 거래 사이트</a:t>
            </a:r>
            <a:endParaRPr kumimoji="1" lang="en-US" altLang="ko-KR" sz="1200" dirty="0"/>
          </a:p>
          <a:p>
            <a:r>
              <a:rPr kumimoji="1" lang="ko-KR" altLang="en-US" sz="1200" dirty="0" err="1"/>
              <a:t>기쁘티콘</a:t>
            </a:r>
            <a:endParaRPr kumimoji="1" lang="ko-KR" altLang="en-US" sz="1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D48D99C-42BA-43A9-8858-675075FF59AD}"/>
              </a:ext>
            </a:extLst>
          </p:cNvPr>
          <p:cNvGrpSpPr/>
          <p:nvPr/>
        </p:nvGrpSpPr>
        <p:grpSpPr>
          <a:xfrm>
            <a:off x="9912424" y="236214"/>
            <a:ext cx="1800646" cy="678330"/>
            <a:chOff x="9048330" y="86374"/>
            <a:chExt cx="1800646" cy="678330"/>
          </a:xfrm>
        </p:grpSpPr>
        <p:sp>
          <p:nvSpPr>
            <p:cNvPr id="4" name="Oval 23">
              <a:extLst>
                <a:ext uri="{FF2B5EF4-FFF2-40B4-BE49-F238E27FC236}">
                  <a16:creationId xmlns:a16="http://schemas.microsoft.com/office/drawing/2014/main" id="{7E789710-E13D-4F98-8A54-25C7FF10C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8330" y="298008"/>
              <a:ext cx="1800646" cy="466696"/>
            </a:xfrm>
            <a:prstGeom prst="rect">
              <a:avLst/>
            </a:prstGeom>
            <a:gradFill>
              <a:gsLst>
                <a:gs pos="42000">
                  <a:schemeClr val="bg1">
                    <a:lumMod val="99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</a:gradFill>
            <a:ln w="3175">
              <a:noFill/>
            </a:ln>
            <a:effectLst>
              <a:outerShdw blurRad="4445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1" tIns="0" rIns="72001" bIns="0" rtlCol="0" anchor="t"/>
            <a:lstStyle/>
            <a:p>
              <a:pPr algn="ctr"/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j-cs"/>
                </a:rPr>
                <a:t>`</a:t>
              </a:r>
            </a:p>
            <a:p>
              <a:pPr algn="ctr"/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  <a:p>
              <a:pPr algn="ctr"/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endParaRPr>
            </a:p>
          </p:txBody>
        </p:sp>
        <p:sp>
          <p:nvSpPr>
            <p:cNvPr id="5" name="직사각형 125">
              <a:extLst>
                <a:ext uri="{FF2B5EF4-FFF2-40B4-BE49-F238E27FC236}">
                  <a16:creationId xmlns:a16="http://schemas.microsoft.com/office/drawing/2014/main" id="{31CDE39E-57F9-4593-BD03-B6A693C46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3079" y="86374"/>
              <a:ext cx="1231151" cy="260316"/>
            </a:xfrm>
            <a:prstGeom prst="rect">
              <a:avLst/>
            </a:prstGeom>
            <a:solidFill>
              <a:srgbClr val="FF585D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>
                <a:tabLst>
                  <a:tab pos="1079493" algn="l"/>
                  <a:tab pos="1701791" algn="l"/>
                </a:tabLst>
                <a:defRPr/>
              </a:pPr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j-cs"/>
                </a:rPr>
                <a:t>화면플로우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222C9E-08C2-4C01-A6DB-53B70E2B8BFD}"/>
                </a:ext>
              </a:extLst>
            </p:cNvPr>
            <p:cNvSpPr txBox="1"/>
            <p:nvPr/>
          </p:nvSpPr>
          <p:spPr>
            <a:xfrm>
              <a:off x="9048330" y="386420"/>
              <a:ext cx="180064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결제</a:t>
              </a:r>
              <a:endParaRPr lang="en-US" altLang="ko-KR" sz="1600" dirty="0"/>
            </a:p>
          </p:txBody>
        </p:sp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8EF1B1D-FBFD-4810-8575-04A42EFED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2" t="28021" r="21909" b="34535"/>
          <a:stretch/>
        </p:blipFill>
        <p:spPr>
          <a:xfrm>
            <a:off x="494677" y="536260"/>
            <a:ext cx="3567658" cy="21756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263AB0-412D-4299-9EF1-44B3E777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511" y="1580975"/>
            <a:ext cx="1190395" cy="9538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44DE3C-8E3C-4CA1-A103-7848A768E9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45" t="12755" r="18345" b="896"/>
          <a:stretch/>
        </p:blipFill>
        <p:spPr>
          <a:xfrm>
            <a:off x="7294826" y="1771464"/>
            <a:ext cx="2902347" cy="4654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229A63-5668-434B-8117-7E6BF58F50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01" t="26323" r="27623" b="9083"/>
          <a:stretch/>
        </p:blipFill>
        <p:spPr>
          <a:xfrm>
            <a:off x="1291511" y="3579525"/>
            <a:ext cx="2770824" cy="2609866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8F12163-7024-425E-B420-55FF948D8FC3}"/>
              </a:ext>
            </a:extLst>
          </p:cNvPr>
          <p:cNvCxnSpPr>
            <a:cxnSpLocks/>
          </p:cNvCxnSpPr>
          <p:nvPr/>
        </p:nvCxnSpPr>
        <p:spPr>
          <a:xfrm rot="10800000">
            <a:off x="4062337" y="4881599"/>
            <a:ext cx="4272038" cy="142490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330C11B6-D939-4D52-A9AD-084A194A2D0D}"/>
              </a:ext>
            </a:extLst>
          </p:cNvPr>
          <p:cNvCxnSpPr/>
          <p:nvPr/>
        </p:nvCxnSpPr>
        <p:spPr>
          <a:xfrm flipV="1">
            <a:off x="3800475" y="1771464"/>
            <a:ext cx="629036" cy="28642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0AF6302-F9E9-46DF-9832-DE0E0EDA7E4C}"/>
              </a:ext>
            </a:extLst>
          </p:cNvPr>
          <p:cNvCxnSpPr/>
          <p:nvPr/>
        </p:nvCxnSpPr>
        <p:spPr>
          <a:xfrm>
            <a:off x="5364062" y="1771464"/>
            <a:ext cx="1930763" cy="28642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632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DA0AFA-53EF-4A2A-93B6-F0542AB44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23" b="33222"/>
          <a:stretch/>
        </p:blipFill>
        <p:spPr>
          <a:xfrm>
            <a:off x="847312" y="834390"/>
            <a:ext cx="6973801" cy="5372100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구매내역상세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구매확정 버튼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클릭시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확정 완료로 변환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4" y="1772816"/>
            <a:ext cx="1892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구매한 상품의 상세페이지</a:t>
            </a:r>
            <a:endParaRPr lang="en-US" altLang="ko-KR" sz="11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487137-6755-4B59-B6A4-A476FE8D9F26}"/>
              </a:ext>
            </a:extLst>
          </p:cNvPr>
          <p:cNvSpPr/>
          <p:nvPr/>
        </p:nvSpPr>
        <p:spPr>
          <a:xfrm>
            <a:off x="6568545" y="2574728"/>
            <a:ext cx="438679" cy="246294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F10ABC82-AF89-4ED7-A886-5D892B246B9E}"/>
              </a:ext>
            </a:extLst>
          </p:cNvPr>
          <p:cNvSpPr/>
          <p:nvPr/>
        </p:nvSpPr>
        <p:spPr>
          <a:xfrm>
            <a:off x="7072572" y="257472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35928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BC404A6-3B3A-405F-AFE2-68C5A1A73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66" b="27667"/>
          <a:stretch/>
        </p:blipFill>
        <p:spPr>
          <a:xfrm>
            <a:off x="796993" y="330283"/>
            <a:ext cx="7149555" cy="6064240"/>
          </a:xfrm>
          <a:prstGeom prst="rect">
            <a:avLst/>
          </a:prstGeom>
        </p:spPr>
      </p:pic>
      <p:sp>
        <p:nvSpPr>
          <p:cNvPr id="27" name="Oval 23">
            <a:extLst>
              <a:ext uri="{FF2B5EF4-FFF2-40B4-BE49-F238E27FC236}">
                <a16:creationId xmlns:a16="http://schemas.microsoft.com/office/drawing/2014/main" id="{B3C6CA2E-C5D7-41DC-90BC-54CAB8B41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2664" y="1067519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화면설계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dist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판매내역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tabLst>
                <a:tab pos="1079493" algn="l"/>
                <a:tab pos="1701791" algn="l"/>
              </a:tabLst>
              <a:defRPr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</a:rPr>
              <a:t>개요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j-cs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98365" y="386991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4CA0F-596E-415F-8A92-342FD5478B72}"/>
              </a:ext>
            </a:extLst>
          </p:cNvPr>
          <p:cNvSpPr txBox="1"/>
          <p:nvPr/>
        </p:nvSpPr>
        <p:spPr>
          <a:xfrm>
            <a:off x="9656467" y="3140968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상세페이지로 이동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CC52841-2F02-4E67-B780-0489652D2303}"/>
              </a:ext>
            </a:extLst>
          </p:cNvPr>
          <p:cNvSpPr/>
          <p:nvPr/>
        </p:nvSpPr>
        <p:spPr>
          <a:xfrm>
            <a:off x="9498365" y="4685869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58B9CB-142B-4E7C-9F4C-FB1B5614B6EC}"/>
              </a:ext>
            </a:extLst>
          </p:cNvPr>
          <p:cNvSpPr txBox="1"/>
          <p:nvPr/>
        </p:nvSpPr>
        <p:spPr>
          <a:xfrm>
            <a:off x="9656467" y="3839691"/>
            <a:ext cx="177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판매한 정보 수정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확정 대기 이후 수정 불가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비활성화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C623BA-AE0C-40BD-A8A4-42F6D887A40D}"/>
              </a:ext>
            </a:extLst>
          </p:cNvPr>
          <p:cNvSpPr txBox="1"/>
          <p:nvPr/>
        </p:nvSpPr>
        <p:spPr>
          <a:xfrm>
            <a:off x="9660581" y="4614768"/>
            <a:ext cx="17777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내역 삭제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확정 대기 이후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 불가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비활성화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4" y="1772816"/>
            <a:ext cx="1798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판매한 상품 내역</a:t>
            </a:r>
            <a:endParaRPr lang="en-US" altLang="ko-KR" sz="11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EEF5F1-4E23-4BAA-BE4F-C0FF0484E532}"/>
              </a:ext>
            </a:extLst>
          </p:cNvPr>
          <p:cNvSpPr/>
          <p:nvPr/>
        </p:nvSpPr>
        <p:spPr>
          <a:xfrm>
            <a:off x="6556173" y="2923731"/>
            <a:ext cx="434458" cy="21561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3E5D74-355D-4533-A899-58238C730927}"/>
              </a:ext>
            </a:extLst>
          </p:cNvPr>
          <p:cNvSpPr/>
          <p:nvPr/>
        </p:nvSpPr>
        <p:spPr>
          <a:xfrm>
            <a:off x="6556174" y="3140443"/>
            <a:ext cx="434456" cy="17743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D287CD-5355-42E3-B33F-A27283B9AC8F}"/>
              </a:ext>
            </a:extLst>
          </p:cNvPr>
          <p:cNvSpPr/>
          <p:nvPr/>
        </p:nvSpPr>
        <p:spPr>
          <a:xfrm>
            <a:off x="3988340" y="2920721"/>
            <a:ext cx="739303" cy="423312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0A48E694-76F4-40B4-A54F-6FC45F9007E4}"/>
              </a:ext>
            </a:extLst>
          </p:cNvPr>
          <p:cNvSpPr/>
          <p:nvPr/>
        </p:nvSpPr>
        <p:spPr>
          <a:xfrm>
            <a:off x="7049206" y="291289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1F4F42C1-68D3-45EE-A4FF-AEB8B0D9FA00}"/>
              </a:ext>
            </a:extLst>
          </p:cNvPr>
          <p:cNvSpPr/>
          <p:nvPr/>
        </p:nvSpPr>
        <p:spPr>
          <a:xfrm>
            <a:off x="4786218" y="2872613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53CB3463-8823-4354-B468-187C7D72EBE8}"/>
              </a:ext>
            </a:extLst>
          </p:cNvPr>
          <p:cNvSpPr/>
          <p:nvPr/>
        </p:nvSpPr>
        <p:spPr>
          <a:xfrm>
            <a:off x="7050659" y="3139138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0200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0428" y="1124744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화면설계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판매내역상</a:t>
            </a:r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</a:t>
            </a:r>
            <a:endParaRPr kumimoji="0" lang="en-US" altLang="ko-KR" sz="24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개요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668FE98-1DA0-4E58-8340-17907995E510}"/>
              </a:ext>
            </a:extLst>
          </p:cNvPr>
          <p:cNvSpPr/>
          <p:nvPr/>
        </p:nvSpPr>
        <p:spPr>
          <a:xfrm>
            <a:off x="9498365" y="386991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2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E2DC187F-CB1A-442A-9AC9-12BDDC5F1C92}"/>
              </a:ext>
            </a:extLst>
          </p:cNvPr>
          <p:cNvSpPr/>
          <p:nvPr/>
        </p:nvSpPr>
        <p:spPr>
          <a:xfrm>
            <a:off x="9498365" y="316612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4" y="1772816"/>
            <a:ext cx="1892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/>
                <a:ea typeface="나눔스퀘어"/>
                <a:cs typeface="+mn-cs"/>
              </a:rPr>
              <a:t>판매한 상품의 상세페이지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18061B-4E35-4EFE-B035-154DE8D7DF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0" b="26901"/>
          <a:stretch/>
        </p:blipFill>
        <p:spPr>
          <a:xfrm>
            <a:off x="640682" y="116938"/>
            <a:ext cx="7407492" cy="6624123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054F9B3-6669-4571-A721-812798350BF4}"/>
              </a:ext>
            </a:extLst>
          </p:cNvPr>
          <p:cNvSpPr/>
          <p:nvPr/>
        </p:nvSpPr>
        <p:spPr>
          <a:xfrm>
            <a:off x="2280390" y="5845044"/>
            <a:ext cx="1440160" cy="64807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A1551D-4C4B-4718-B8C0-6746213B73E1}"/>
              </a:ext>
            </a:extLst>
          </p:cNvPr>
          <p:cNvSpPr/>
          <p:nvPr/>
        </p:nvSpPr>
        <p:spPr>
          <a:xfrm>
            <a:off x="6291557" y="2287679"/>
            <a:ext cx="441433" cy="24447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64BBC3-CBCD-4FEB-ACB2-A74B0BD3DD7C}"/>
              </a:ext>
            </a:extLst>
          </p:cNvPr>
          <p:cNvSpPr/>
          <p:nvPr/>
        </p:nvSpPr>
        <p:spPr>
          <a:xfrm>
            <a:off x="6735221" y="2288078"/>
            <a:ext cx="443648" cy="244078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D687381D-B0EE-4CF3-8D6D-3A0E916EEEC4}"/>
              </a:ext>
            </a:extLst>
          </p:cNvPr>
          <p:cNvSpPr/>
          <p:nvPr/>
        </p:nvSpPr>
        <p:spPr>
          <a:xfrm>
            <a:off x="6285727" y="207658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1</a:t>
            </a:r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86B85E54-5540-48AD-9DA7-C49E6598304A}"/>
              </a:ext>
            </a:extLst>
          </p:cNvPr>
          <p:cNvSpPr/>
          <p:nvPr/>
        </p:nvSpPr>
        <p:spPr>
          <a:xfrm>
            <a:off x="6735221" y="2074206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01FA48-F618-478D-BA14-B6CEAC85C7D6}"/>
              </a:ext>
            </a:extLst>
          </p:cNvPr>
          <p:cNvSpPr txBox="1"/>
          <p:nvPr/>
        </p:nvSpPr>
        <p:spPr>
          <a:xfrm>
            <a:off x="9676271" y="3105834"/>
            <a:ext cx="177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상품정보 수정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확정 대기 이후 수정 불가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비활성화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82897D-C051-436E-950B-A2013C568DFD}"/>
              </a:ext>
            </a:extLst>
          </p:cNvPr>
          <p:cNvSpPr txBox="1"/>
          <p:nvPr/>
        </p:nvSpPr>
        <p:spPr>
          <a:xfrm>
            <a:off x="9680385" y="3880911"/>
            <a:ext cx="17777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 내역 삭제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 확정 대기 이후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 불가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비활성화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))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577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3D2717-A970-4257-A92B-E9677FACF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68" b="23847"/>
          <a:stretch/>
        </p:blipFill>
        <p:spPr>
          <a:xfrm>
            <a:off x="570749" y="274992"/>
            <a:ext cx="7578058" cy="6344599"/>
          </a:xfrm>
          <a:prstGeom prst="rect">
            <a:avLst/>
          </a:prstGeom>
        </p:spPr>
      </p:pic>
      <p:sp>
        <p:nvSpPr>
          <p:cNvPr id="28" name="Oval 23">
            <a:extLst>
              <a:ext uri="{FF2B5EF4-FFF2-40B4-BE49-F238E27FC236}">
                <a16:creationId xmlns:a16="http://schemas.microsoft.com/office/drawing/2014/main" id="{9741FD2B-7580-47D6-84AA-189F39BBB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2926" y="1121886"/>
            <a:ext cx="2880768" cy="5544343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1" tIns="0" rIns="72001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801E98C-B8E4-4DE9-8567-E0481FE77F0D}"/>
              </a:ext>
            </a:extLst>
          </p:cNvPr>
          <p:cNvCxnSpPr>
            <a:cxnSpLocks/>
          </p:cNvCxnSpPr>
          <p:nvPr/>
        </p:nvCxnSpPr>
        <p:spPr>
          <a:xfrm>
            <a:off x="9094444" y="620710"/>
            <a:ext cx="2618116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125">
            <a:extLst>
              <a:ext uri="{FF2B5EF4-FFF2-40B4-BE49-F238E27FC236}">
                <a16:creationId xmlns:a16="http://schemas.microsoft.com/office/drawing/2014/main" id="{6B375CE9-A09E-46C9-8674-D2539ACBC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460" y="2708920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화면설계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C4256F-AE6B-4CF6-BC70-C700053A3254}"/>
              </a:ext>
            </a:extLst>
          </p:cNvPr>
          <p:cNvSpPr/>
          <p:nvPr/>
        </p:nvSpPr>
        <p:spPr>
          <a:xfrm>
            <a:off x="9314917" y="192588"/>
            <a:ext cx="2076263" cy="274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회원정보</a:t>
            </a:r>
            <a:endParaRPr kumimoji="0" lang="en-US" altLang="ko-KR" sz="20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3" name="직사각형 125">
            <a:extLst>
              <a:ext uri="{FF2B5EF4-FFF2-40B4-BE49-F238E27FC236}">
                <a16:creationId xmlns:a16="http://schemas.microsoft.com/office/drawing/2014/main" id="{3E5F0E2F-9BAF-42F7-AF0D-EA590132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697" y="1430509"/>
            <a:ext cx="1896228" cy="276999"/>
          </a:xfrm>
          <a:prstGeom prst="rect">
            <a:avLst/>
          </a:prstGeom>
          <a:solidFill>
            <a:srgbClr val="FF5853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9493" algn="l"/>
                <a:tab pos="1701791" algn="l"/>
              </a:tabLst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개요</a:t>
            </a:r>
            <a:endParaRPr kumimoji="0" lang="en-US" altLang="ko-KR" sz="12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20DAE5-9A2C-4761-89E8-6B3CA367B7E1}"/>
              </a:ext>
            </a:extLst>
          </p:cNvPr>
          <p:cNvSpPr txBox="1"/>
          <p:nvPr/>
        </p:nvSpPr>
        <p:spPr>
          <a:xfrm>
            <a:off x="9498363" y="1772816"/>
            <a:ext cx="1975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prstClr val="black"/>
                </a:solidFill>
                <a:latin typeface="나눔스퀘어"/>
                <a:ea typeface="나눔스퀘어"/>
              </a:rPr>
              <a:t>회원 정보를 보여주는 페이지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/>
              <a:ea typeface="나눔스퀘어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8CA141-BC0C-4BA1-9EB4-2D1991801609}"/>
              </a:ext>
            </a:extLst>
          </p:cNvPr>
          <p:cNvSpPr/>
          <p:nvPr/>
        </p:nvSpPr>
        <p:spPr>
          <a:xfrm>
            <a:off x="3927041" y="2440434"/>
            <a:ext cx="1506006" cy="32889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F1A7A7-92BA-467A-9B16-FE55BF885C53}"/>
              </a:ext>
            </a:extLst>
          </p:cNvPr>
          <p:cNvSpPr/>
          <p:nvPr/>
        </p:nvSpPr>
        <p:spPr>
          <a:xfrm>
            <a:off x="3920691" y="2846306"/>
            <a:ext cx="1512356" cy="32889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2FD218-7D6A-47A7-AD29-B00E21FF4C46}"/>
              </a:ext>
            </a:extLst>
          </p:cNvPr>
          <p:cNvSpPr/>
          <p:nvPr/>
        </p:nvSpPr>
        <p:spPr>
          <a:xfrm>
            <a:off x="3927041" y="3408146"/>
            <a:ext cx="1506006" cy="32889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B185B2-9F23-4D8E-8C84-F307E5AC4563}"/>
              </a:ext>
            </a:extLst>
          </p:cNvPr>
          <p:cNvSpPr/>
          <p:nvPr/>
        </p:nvSpPr>
        <p:spPr>
          <a:xfrm>
            <a:off x="3927041" y="3832840"/>
            <a:ext cx="1506006" cy="328897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F16026-004F-4555-BE1A-0254C2930846}"/>
              </a:ext>
            </a:extLst>
          </p:cNvPr>
          <p:cNvSpPr/>
          <p:nvPr/>
        </p:nvSpPr>
        <p:spPr>
          <a:xfrm>
            <a:off x="5694041" y="5684518"/>
            <a:ext cx="467838" cy="27916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2A8453-373F-4B25-B8E2-3FF404655EF2}"/>
              </a:ext>
            </a:extLst>
          </p:cNvPr>
          <p:cNvSpPr/>
          <p:nvPr/>
        </p:nvSpPr>
        <p:spPr>
          <a:xfrm>
            <a:off x="6799053" y="4971800"/>
            <a:ext cx="431801" cy="255648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409EA3-3CFB-4386-ACAF-93C24CFE9723}"/>
              </a:ext>
            </a:extLst>
          </p:cNvPr>
          <p:cNvSpPr/>
          <p:nvPr/>
        </p:nvSpPr>
        <p:spPr>
          <a:xfrm>
            <a:off x="6816724" y="2379123"/>
            <a:ext cx="431801" cy="276215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6F9CB90-9E44-4CB7-852A-A1722F8C4CCD}"/>
              </a:ext>
            </a:extLst>
          </p:cNvPr>
          <p:cNvSpPr/>
          <p:nvPr/>
        </p:nvSpPr>
        <p:spPr>
          <a:xfrm>
            <a:off x="3935586" y="4940126"/>
            <a:ext cx="1081470" cy="28732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2838449-CB65-40B9-85AF-B7B10F430445}"/>
              </a:ext>
            </a:extLst>
          </p:cNvPr>
          <p:cNvSpPr/>
          <p:nvPr/>
        </p:nvSpPr>
        <p:spPr>
          <a:xfrm>
            <a:off x="3932534" y="5334295"/>
            <a:ext cx="1081470" cy="287321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A485463-AA21-43DA-8AFF-3E8CBCA32D61}"/>
              </a:ext>
            </a:extLst>
          </p:cNvPr>
          <p:cNvSpPr/>
          <p:nvPr/>
        </p:nvSpPr>
        <p:spPr>
          <a:xfrm>
            <a:off x="3932411" y="5681140"/>
            <a:ext cx="1702954" cy="277689"/>
          </a:xfrm>
          <a:prstGeom prst="rect">
            <a:avLst/>
          </a:prstGeom>
          <a:noFill/>
          <a:ln w="28575">
            <a:solidFill>
              <a:srgbClr val="FF5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72C71191-5D22-4628-A8F9-F11F56C57EF4}"/>
              </a:ext>
            </a:extLst>
          </p:cNvPr>
          <p:cNvSpPr/>
          <p:nvPr/>
        </p:nvSpPr>
        <p:spPr>
          <a:xfrm>
            <a:off x="9354623" y="34218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B8950F-C148-4AFD-84BB-2B5E19710862}"/>
              </a:ext>
            </a:extLst>
          </p:cNvPr>
          <p:cNvSpPr txBox="1"/>
          <p:nvPr/>
        </p:nvSpPr>
        <p:spPr>
          <a:xfrm>
            <a:off x="9491111" y="3842938"/>
            <a:ext cx="227290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출력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수정창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시 비밀번호 재입력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</a:t>
            </a:r>
          </a:p>
          <a:p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4F1B39B7-F7AA-4A40-9DCD-B6E879F46EAA}"/>
              </a:ext>
            </a:extLst>
          </p:cNvPr>
          <p:cNvSpPr/>
          <p:nvPr/>
        </p:nvSpPr>
        <p:spPr>
          <a:xfrm>
            <a:off x="9342682" y="3865791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CAAEC8-6BF6-4D04-BE5B-A082342CBC30}"/>
              </a:ext>
            </a:extLst>
          </p:cNvPr>
          <p:cNvSpPr txBox="1"/>
          <p:nvPr/>
        </p:nvSpPr>
        <p:spPr>
          <a:xfrm>
            <a:off x="9512724" y="3403062"/>
            <a:ext cx="2356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버튼 </a:t>
            </a:r>
            <a:endParaRPr lang="en-US" altLang="ko-KR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인증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모달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출력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711B7C33-6582-4AD3-8378-201C7D827904}"/>
              </a:ext>
            </a:extLst>
          </p:cNvPr>
          <p:cNvSpPr/>
          <p:nvPr/>
        </p:nvSpPr>
        <p:spPr>
          <a:xfrm>
            <a:off x="9341191" y="4327624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3D2BD9-39C3-4051-BD77-20708E234A7C}"/>
              </a:ext>
            </a:extLst>
          </p:cNvPr>
          <p:cNvSpPr txBox="1"/>
          <p:nvPr/>
        </p:nvSpPr>
        <p:spPr>
          <a:xfrm>
            <a:off x="9499293" y="4285772"/>
            <a:ext cx="18381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회원 이름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7B402025-78FC-411A-A081-7EE16E369567}"/>
              </a:ext>
            </a:extLst>
          </p:cNvPr>
          <p:cNvSpPr/>
          <p:nvPr/>
        </p:nvSpPr>
        <p:spPr>
          <a:xfrm>
            <a:off x="9341191" y="4583350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295A24B3-AB72-4E45-A533-11E201298D47}"/>
              </a:ext>
            </a:extLst>
          </p:cNvPr>
          <p:cNvSpPr/>
          <p:nvPr/>
        </p:nvSpPr>
        <p:spPr>
          <a:xfrm>
            <a:off x="9341191" y="4837194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9C0C9F75-3559-4F1A-9AF5-83B250C432E2}"/>
              </a:ext>
            </a:extLst>
          </p:cNvPr>
          <p:cNvSpPr/>
          <p:nvPr/>
        </p:nvSpPr>
        <p:spPr>
          <a:xfrm>
            <a:off x="9346778" y="5102417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id="{6A7FE67A-9663-4382-8F8A-A4700B1996FE}"/>
              </a:ext>
            </a:extLst>
          </p:cNvPr>
          <p:cNvSpPr/>
          <p:nvPr/>
        </p:nvSpPr>
        <p:spPr>
          <a:xfrm>
            <a:off x="9316666" y="5564474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B99E4475-11DA-43A8-BDC2-81CC85EF4AF1}"/>
              </a:ext>
            </a:extLst>
          </p:cNvPr>
          <p:cNvSpPr/>
          <p:nvPr/>
        </p:nvSpPr>
        <p:spPr>
          <a:xfrm>
            <a:off x="9327851" y="5931347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4871B9B-6CFD-484E-8816-BB9CD45BC5F6}"/>
              </a:ext>
            </a:extLst>
          </p:cNvPr>
          <p:cNvSpPr/>
          <p:nvPr/>
        </p:nvSpPr>
        <p:spPr>
          <a:xfrm rot="16200000">
            <a:off x="9332340" y="6321048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dirty="0"/>
              <a:t>10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88F33D-E85F-473C-876C-413D48B201C5}"/>
              </a:ext>
            </a:extLst>
          </p:cNvPr>
          <p:cNvSpPr txBox="1"/>
          <p:nvPr/>
        </p:nvSpPr>
        <p:spPr>
          <a:xfrm>
            <a:off x="9520588" y="4540557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회원 전화번호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4592EF-525A-4C69-B00B-A45B7D1B7E3D}"/>
              </a:ext>
            </a:extLst>
          </p:cNvPr>
          <p:cNvSpPr txBox="1"/>
          <p:nvPr/>
        </p:nvSpPr>
        <p:spPr>
          <a:xfrm>
            <a:off x="9527190" y="4822545"/>
            <a:ext cx="2138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계좌 인증 버튼 </a:t>
            </a: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메시지 출력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B34D16-6F6B-4254-8858-09D8DE7D69E1}"/>
              </a:ext>
            </a:extLst>
          </p:cNvPr>
          <p:cNvSpPr txBox="1"/>
          <p:nvPr/>
        </p:nvSpPr>
        <p:spPr>
          <a:xfrm>
            <a:off x="9509517" y="5540970"/>
            <a:ext cx="232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은행 리스트 출력 </a:t>
            </a:r>
            <a:r>
              <a:rPr lang="ko-KR" altLang="en-US" sz="1100" dirty="0" err="1">
                <a:solidFill>
                  <a:prstClr val="black"/>
                </a:solidFill>
              </a:rPr>
              <a:t>드랍박스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5D3F772-4155-41D6-8BE3-DF7DD8738A87}"/>
              </a:ext>
            </a:extLst>
          </p:cNvPr>
          <p:cNvSpPr txBox="1"/>
          <p:nvPr/>
        </p:nvSpPr>
        <p:spPr>
          <a:xfrm>
            <a:off x="9531102" y="5906308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예금주 입력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D1116DA-A00D-42C7-B925-F63CED2FF1FB}"/>
              </a:ext>
            </a:extLst>
          </p:cNvPr>
          <p:cNvSpPr txBox="1"/>
          <p:nvPr/>
        </p:nvSpPr>
        <p:spPr>
          <a:xfrm>
            <a:off x="9520359" y="6327395"/>
            <a:ext cx="227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계좌 번호 입력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533D4F9D-B0CD-4E08-8319-8A8A60B59A81}"/>
              </a:ext>
            </a:extLst>
          </p:cNvPr>
          <p:cNvSpPr/>
          <p:nvPr/>
        </p:nvSpPr>
        <p:spPr>
          <a:xfrm>
            <a:off x="9340261" y="3124152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DF20D70-CF42-47CA-92B4-B28C104F3D9B}"/>
              </a:ext>
            </a:extLst>
          </p:cNvPr>
          <p:cNvSpPr txBox="1"/>
          <p:nvPr/>
        </p:nvSpPr>
        <p:spPr>
          <a:xfrm>
            <a:off x="9498363" y="3098994"/>
            <a:ext cx="1792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Email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출력 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수정창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46C8F5F9-D436-4F63-BA6F-19AA56E13F0A}"/>
              </a:ext>
            </a:extLst>
          </p:cNvPr>
          <p:cNvSpPr/>
          <p:nvPr/>
        </p:nvSpPr>
        <p:spPr>
          <a:xfrm>
            <a:off x="6599157" y="2379123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D1406463-BA87-4F09-8707-D5F5B5EA359B}"/>
              </a:ext>
            </a:extLst>
          </p:cNvPr>
          <p:cNvSpPr/>
          <p:nvPr/>
        </p:nvSpPr>
        <p:spPr>
          <a:xfrm>
            <a:off x="3690686" y="2841455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AF564B26-7700-4CED-9DB7-9C27A557274B}"/>
              </a:ext>
            </a:extLst>
          </p:cNvPr>
          <p:cNvSpPr/>
          <p:nvPr/>
        </p:nvSpPr>
        <p:spPr>
          <a:xfrm>
            <a:off x="3690686" y="3392783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44ADFBF6-1BD8-4BA4-B9A8-F402FDDD4598}"/>
              </a:ext>
            </a:extLst>
          </p:cNvPr>
          <p:cNvSpPr/>
          <p:nvPr/>
        </p:nvSpPr>
        <p:spPr>
          <a:xfrm>
            <a:off x="3702623" y="3832840"/>
            <a:ext cx="162916" cy="151477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93A668F1-0F1E-4ED1-B999-0A422319AC23}"/>
              </a:ext>
            </a:extLst>
          </p:cNvPr>
          <p:cNvSpPr/>
          <p:nvPr/>
        </p:nvSpPr>
        <p:spPr>
          <a:xfrm>
            <a:off x="6213970" y="5668686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66" name="순서도: 연결자 65">
            <a:extLst>
              <a:ext uri="{FF2B5EF4-FFF2-40B4-BE49-F238E27FC236}">
                <a16:creationId xmlns:a16="http://schemas.microsoft.com/office/drawing/2014/main" id="{B365C1EA-731C-4339-AEDF-626AADCA8A1B}"/>
              </a:ext>
            </a:extLst>
          </p:cNvPr>
          <p:cNvSpPr/>
          <p:nvPr/>
        </p:nvSpPr>
        <p:spPr>
          <a:xfrm>
            <a:off x="7296259" y="4936462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id="{D85289A2-A645-4FB8-B156-605F3696D9F3}"/>
              </a:ext>
            </a:extLst>
          </p:cNvPr>
          <p:cNvSpPr/>
          <p:nvPr/>
        </p:nvSpPr>
        <p:spPr>
          <a:xfrm>
            <a:off x="3679672" y="4936462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68" name="순서도: 연결자 67">
            <a:extLst>
              <a:ext uri="{FF2B5EF4-FFF2-40B4-BE49-F238E27FC236}">
                <a16:creationId xmlns:a16="http://schemas.microsoft.com/office/drawing/2014/main" id="{30F533B7-EBFE-4605-916F-3453170F1796}"/>
              </a:ext>
            </a:extLst>
          </p:cNvPr>
          <p:cNvSpPr/>
          <p:nvPr/>
        </p:nvSpPr>
        <p:spPr>
          <a:xfrm>
            <a:off x="3669368" y="5312572"/>
            <a:ext cx="214436" cy="204023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20E0A2DA-386C-4036-9055-AC5213EF2B1B}"/>
              </a:ext>
            </a:extLst>
          </p:cNvPr>
          <p:cNvSpPr/>
          <p:nvPr/>
        </p:nvSpPr>
        <p:spPr>
          <a:xfrm rot="16200000">
            <a:off x="3612364" y="5647649"/>
            <a:ext cx="238017" cy="297896"/>
          </a:xfrm>
          <a:prstGeom prst="ellipse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800" b="1" dirty="0"/>
              <a:t>10</a:t>
            </a:r>
            <a:endParaRPr lang="ko-KR" altLang="en-US" b="1" dirty="0"/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934A8C51-20B3-4F22-A7E8-BAB595A01872}"/>
              </a:ext>
            </a:extLst>
          </p:cNvPr>
          <p:cNvSpPr/>
          <p:nvPr/>
        </p:nvSpPr>
        <p:spPr>
          <a:xfrm>
            <a:off x="3687633" y="2436537"/>
            <a:ext cx="177906" cy="177906"/>
          </a:xfrm>
          <a:prstGeom prst="flowChartConnector">
            <a:avLst/>
          </a:prstGeom>
          <a:solidFill>
            <a:srgbClr val="FF58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EC708C9-5BFD-4B0A-9322-3EDA9F30B542}"/>
              </a:ext>
            </a:extLst>
          </p:cNvPr>
          <p:cNvSpPr txBox="1"/>
          <p:nvPr/>
        </p:nvSpPr>
        <p:spPr>
          <a:xfrm>
            <a:off x="9537691" y="5056055"/>
            <a:ext cx="2356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버튼 </a:t>
            </a:r>
            <a:endParaRPr lang="en-US" altLang="ko-KR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 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인증 </a:t>
            </a:r>
            <a:r>
              <a:rPr lang="ko-KR" altLang="en-US" sz="1100" dirty="0" err="1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모달</a:t>
            </a:r>
            <a:r>
              <a:rPr lang="ko-KR" altLang="en-US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출력</a:t>
            </a:r>
            <a:r>
              <a:rPr lang="en-US" altLang="ko-KR" sz="11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1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EFA8FC-A18D-4A56-9688-56A20EAAFF6B}"/>
              </a:ext>
            </a:extLst>
          </p:cNvPr>
          <p:cNvSpPr/>
          <p:nvPr/>
        </p:nvSpPr>
        <p:spPr>
          <a:xfrm>
            <a:off x="5758473" y="2769331"/>
            <a:ext cx="910995" cy="969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36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2437</Words>
  <Application>Microsoft Macintosh PowerPoint</Application>
  <PresentationFormat>와이드스크린</PresentationFormat>
  <Paragraphs>900</Paragraphs>
  <Slides>51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NanumGothic</vt:lpstr>
      <vt:lpstr>나눔스퀘어</vt:lpstr>
      <vt:lpstr>나눔스퀘어 Bold</vt:lpstr>
      <vt:lpstr>맑은 고딕</vt:lpstr>
      <vt:lpstr>Open Sans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김희영</dc:creator>
  <cp:lastModifiedBy>asdddq@naver.com</cp:lastModifiedBy>
  <cp:revision>99</cp:revision>
  <dcterms:created xsi:type="dcterms:W3CDTF">2021-03-18T01:14:48Z</dcterms:created>
  <dcterms:modified xsi:type="dcterms:W3CDTF">2021-03-19T13:44:03Z</dcterms:modified>
</cp:coreProperties>
</file>